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6" r:id="rId4"/>
  </p:sld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65AE5A6-DEFF-4FD9-9978-5F5D5A8AC0BD}" v="30" dt="2024-04-10T00:38:57.80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78" d="100"/>
          <a:sy n="78" d="100"/>
        </p:scale>
        <p:origin x="154"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microsoft.com/office/2015/10/relationships/revisionInfo" Target="revisionInfo.xml"/><Relationship Id="rId8" Type="http://schemas.openxmlformats.org/officeDocument/2006/relationships/slide" Target="slides/slide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033821-597E-4B4F-8572-5DA1CB183565}"/>
              </a:ext>
            </a:extLst>
          </p:cNvPr>
          <p:cNvSpPr>
            <a:spLocks noGrp="1"/>
          </p:cNvSpPr>
          <p:nvPr>
            <p:ph type="ctrTitle"/>
          </p:nvPr>
        </p:nvSpPr>
        <p:spPr>
          <a:xfrm>
            <a:off x="548640" y="950976"/>
            <a:ext cx="6509385" cy="3556730"/>
          </a:xfrm>
        </p:spPr>
        <p:txBody>
          <a:bodyPr anchor="t">
            <a:normAutofit/>
          </a:bodyPr>
          <a:lstStyle>
            <a:lvl1pPr algn="l">
              <a:defRPr sz="4400"/>
            </a:lvl1pPr>
          </a:lstStyle>
          <a:p>
            <a:r>
              <a:rPr lang="en-US" dirty="0"/>
              <a:t>Click to edit Master title style</a:t>
            </a:r>
          </a:p>
        </p:txBody>
      </p:sp>
      <p:sp>
        <p:nvSpPr>
          <p:cNvPr id="3" name="Subtitle 2">
            <a:extLst>
              <a:ext uri="{FF2B5EF4-FFF2-40B4-BE49-F238E27FC236}">
                <a16:creationId xmlns:a16="http://schemas.microsoft.com/office/drawing/2014/main" id="{F4C38D70-8FF5-47D7-A0DD-087A227BC94F}"/>
              </a:ext>
            </a:extLst>
          </p:cNvPr>
          <p:cNvSpPr>
            <a:spLocks noGrp="1"/>
          </p:cNvSpPr>
          <p:nvPr>
            <p:ph type="subTitle" idx="1"/>
          </p:nvPr>
        </p:nvSpPr>
        <p:spPr>
          <a:xfrm>
            <a:off x="576072" y="4572000"/>
            <a:ext cx="6481953" cy="1485900"/>
          </a:xfrm>
        </p:spPr>
        <p:txBody>
          <a:bodyPr anchor="b">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6DB5B485-516D-48B7-AF1D-69AEEA351A94}"/>
              </a:ext>
            </a:extLst>
          </p:cNvPr>
          <p:cNvSpPr>
            <a:spLocks noGrp="1"/>
          </p:cNvSpPr>
          <p:nvPr>
            <p:ph type="dt" sz="half" idx="10"/>
          </p:nvPr>
        </p:nvSpPr>
        <p:spPr/>
        <p:txBody>
          <a:bodyPr/>
          <a:lstStyle/>
          <a:p>
            <a:fld id="{4CDE23C7-78A4-413A-A84B-93D4CC0A9EB1}" type="datetimeFigureOut">
              <a:rPr lang="en-US" smtClean="0"/>
              <a:t>4/9/2024</a:t>
            </a:fld>
            <a:endParaRPr lang="en-US"/>
          </a:p>
        </p:txBody>
      </p:sp>
      <p:sp>
        <p:nvSpPr>
          <p:cNvPr id="5" name="Footer Placeholder 4">
            <a:extLst>
              <a:ext uri="{FF2B5EF4-FFF2-40B4-BE49-F238E27FC236}">
                <a16:creationId xmlns:a16="http://schemas.microsoft.com/office/drawing/2014/main" id="{1D614DDB-2831-4FF8-9DA7-0449659D7A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9F178F6-65BA-4964-80E2-DB6EA3355FBB}"/>
              </a:ext>
            </a:extLst>
          </p:cNvPr>
          <p:cNvSpPr>
            <a:spLocks noGrp="1"/>
          </p:cNvSpPr>
          <p:nvPr>
            <p:ph type="sldNum" sz="quarter" idx="12"/>
          </p:nvPr>
        </p:nvSpPr>
        <p:spPr/>
        <p:txBody>
          <a:bodyPr/>
          <a:lstStyle/>
          <a:p>
            <a:fld id="{6CB39E08-E0E5-4B1A-8F7D-08FE7678A3B6}" type="slidenum">
              <a:rPr lang="en-US" smtClean="0"/>
              <a:t>‹#›</a:t>
            </a:fld>
            <a:endParaRPr lang="en-US"/>
          </a:p>
        </p:txBody>
      </p:sp>
    </p:spTree>
    <p:extLst>
      <p:ext uri="{BB962C8B-B14F-4D97-AF65-F5344CB8AC3E}">
        <p14:creationId xmlns:p14="http://schemas.microsoft.com/office/powerpoint/2010/main" val="34694126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307F1B-6F93-4E6E-8C8C-D01A9DEB6AA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97D2968-FE85-492F-A77B-1771F4EAA8C6}"/>
              </a:ext>
            </a:extLst>
          </p:cNvPr>
          <p:cNvSpPr>
            <a:spLocks noGrp="1"/>
          </p:cNvSpPr>
          <p:nvPr>
            <p:ph type="body" orient="vert" idx="1"/>
          </p:nvPr>
        </p:nvSpPr>
        <p:spPr>
          <a:xfrm>
            <a:off x="548641" y="2028826"/>
            <a:ext cx="11094348" cy="4029074"/>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D4592DA2-B1FB-45C6-B10C-141AC2BFB381}"/>
              </a:ext>
            </a:extLst>
          </p:cNvPr>
          <p:cNvSpPr>
            <a:spLocks noGrp="1"/>
          </p:cNvSpPr>
          <p:nvPr>
            <p:ph type="dt" sz="half" idx="10"/>
          </p:nvPr>
        </p:nvSpPr>
        <p:spPr/>
        <p:txBody>
          <a:bodyPr/>
          <a:lstStyle/>
          <a:p>
            <a:fld id="{4CDE23C7-78A4-413A-A84B-93D4CC0A9EB1}" type="datetimeFigureOut">
              <a:rPr lang="en-US" smtClean="0"/>
              <a:t>4/9/2024</a:t>
            </a:fld>
            <a:endParaRPr lang="en-US"/>
          </a:p>
        </p:txBody>
      </p:sp>
      <p:sp>
        <p:nvSpPr>
          <p:cNvPr id="5" name="Footer Placeholder 4">
            <a:extLst>
              <a:ext uri="{FF2B5EF4-FFF2-40B4-BE49-F238E27FC236}">
                <a16:creationId xmlns:a16="http://schemas.microsoft.com/office/drawing/2014/main" id="{18CA6D78-CE47-4CA7-B3B6-AFAE5175F6F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BEDC5C0-8780-4819-A8FC-32A0141D271C}"/>
              </a:ext>
            </a:extLst>
          </p:cNvPr>
          <p:cNvSpPr>
            <a:spLocks noGrp="1"/>
          </p:cNvSpPr>
          <p:nvPr>
            <p:ph type="sldNum" sz="quarter" idx="12"/>
          </p:nvPr>
        </p:nvSpPr>
        <p:spPr/>
        <p:txBody>
          <a:bodyPr/>
          <a:lstStyle/>
          <a:p>
            <a:fld id="{6CB39E08-E0E5-4B1A-8F7D-08FE7678A3B6}" type="slidenum">
              <a:rPr lang="en-US" smtClean="0"/>
              <a:t>‹#›</a:t>
            </a:fld>
            <a:endParaRPr lang="en-US"/>
          </a:p>
        </p:txBody>
      </p:sp>
    </p:spTree>
    <p:extLst>
      <p:ext uri="{BB962C8B-B14F-4D97-AF65-F5344CB8AC3E}">
        <p14:creationId xmlns:p14="http://schemas.microsoft.com/office/powerpoint/2010/main" val="19751735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7B8F9A8-05F2-4F79-B689-1FA2F31965D8}"/>
              </a:ext>
            </a:extLst>
          </p:cNvPr>
          <p:cNvSpPr>
            <a:spLocks noGrp="1"/>
          </p:cNvSpPr>
          <p:nvPr>
            <p:ph type="title" orient="vert"/>
          </p:nvPr>
        </p:nvSpPr>
        <p:spPr>
          <a:xfrm>
            <a:off x="9472612" y="952499"/>
            <a:ext cx="2207417" cy="5105401"/>
          </a:xfrm>
        </p:spPr>
        <p:txBody>
          <a:bodyPr vert="eaVert"/>
          <a:lstStyle/>
          <a:p>
            <a:r>
              <a:rPr lang="en-US" dirty="0"/>
              <a:t>Click to edit Master title style</a:t>
            </a:r>
          </a:p>
        </p:txBody>
      </p:sp>
      <p:sp>
        <p:nvSpPr>
          <p:cNvPr id="3" name="Vertical Text Placeholder 2">
            <a:extLst>
              <a:ext uri="{FF2B5EF4-FFF2-40B4-BE49-F238E27FC236}">
                <a16:creationId xmlns:a16="http://schemas.microsoft.com/office/drawing/2014/main" id="{05D615BC-61CD-4D59-8E85-B59072E2B22D}"/>
              </a:ext>
            </a:extLst>
          </p:cNvPr>
          <p:cNvSpPr>
            <a:spLocks noGrp="1"/>
          </p:cNvSpPr>
          <p:nvPr>
            <p:ph type="body" orient="vert" idx="1"/>
          </p:nvPr>
        </p:nvSpPr>
        <p:spPr>
          <a:xfrm>
            <a:off x="557924" y="952499"/>
            <a:ext cx="8914688" cy="5105401"/>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63F81C46-8CC0-4B79-AF2E-84C86C6A803A}"/>
              </a:ext>
            </a:extLst>
          </p:cNvPr>
          <p:cNvSpPr>
            <a:spLocks noGrp="1"/>
          </p:cNvSpPr>
          <p:nvPr>
            <p:ph type="dt" sz="half" idx="10"/>
          </p:nvPr>
        </p:nvSpPr>
        <p:spPr/>
        <p:txBody>
          <a:bodyPr/>
          <a:lstStyle/>
          <a:p>
            <a:fld id="{4CDE23C7-78A4-413A-A84B-93D4CC0A9EB1}" type="datetimeFigureOut">
              <a:rPr lang="en-US" smtClean="0"/>
              <a:t>4/9/2024</a:t>
            </a:fld>
            <a:endParaRPr lang="en-US"/>
          </a:p>
        </p:txBody>
      </p:sp>
      <p:sp>
        <p:nvSpPr>
          <p:cNvPr id="5" name="Footer Placeholder 4">
            <a:extLst>
              <a:ext uri="{FF2B5EF4-FFF2-40B4-BE49-F238E27FC236}">
                <a16:creationId xmlns:a16="http://schemas.microsoft.com/office/drawing/2014/main" id="{A1A76817-4D29-4888-B68C-A35F5A069C9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FA0B21A-30A9-4173-9E3F-D985B86A35CE}"/>
              </a:ext>
            </a:extLst>
          </p:cNvPr>
          <p:cNvSpPr>
            <a:spLocks noGrp="1"/>
          </p:cNvSpPr>
          <p:nvPr>
            <p:ph type="sldNum" sz="quarter" idx="12"/>
          </p:nvPr>
        </p:nvSpPr>
        <p:spPr/>
        <p:txBody>
          <a:bodyPr/>
          <a:lstStyle/>
          <a:p>
            <a:fld id="{6CB39E08-E0E5-4B1A-8F7D-08FE7678A3B6}" type="slidenum">
              <a:rPr lang="en-US" smtClean="0"/>
              <a:t>‹#›</a:t>
            </a:fld>
            <a:endParaRPr lang="en-US"/>
          </a:p>
        </p:txBody>
      </p:sp>
    </p:spTree>
    <p:extLst>
      <p:ext uri="{BB962C8B-B14F-4D97-AF65-F5344CB8AC3E}">
        <p14:creationId xmlns:p14="http://schemas.microsoft.com/office/powerpoint/2010/main" val="12695694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DA45AC-24E0-45A1-90C3-7BF96C3FC73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D2018E1-7CA3-4B5E-9683-554FDFC63E4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895D32D-7150-4DF2-B992-A2B4F5605D94}"/>
              </a:ext>
            </a:extLst>
          </p:cNvPr>
          <p:cNvSpPr>
            <a:spLocks noGrp="1"/>
          </p:cNvSpPr>
          <p:nvPr>
            <p:ph type="dt" sz="half" idx="10"/>
          </p:nvPr>
        </p:nvSpPr>
        <p:spPr/>
        <p:txBody>
          <a:bodyPr/>
          <a:lstStyle/>
          <a:p>
            <a:fld id="{4CDE23C7-78A4-413A-A84B-93D4CC0A9EB1}" type="datetimeFigureOut">
              <a:rPr lang="en-US" smtClean="0"/>
              <a:t>4/9/2024</a:t>
            </a:fld>
            <a:endParaRPr lang="en-US"/>
          </a:p>
        </p:txBody>
      </p:sp>
      <p:sp>
        <p:nvSpPr>
          <p:cNvPr id="5" name="Footer Placeholder 4">
            <a:extLst>
              <a:ext uri="{FF2B5EF4-FFF2-40B4-BE49-F238E27FC236}">
                <a16:creationId xmlns:a16="http://schemas.microsoft.com/office/drawing/2014/main" id="{F3D03F0C-FCA3-464C-B6ED-864DB51E7DD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9C41006-DAE1-4326-B1AE-FD527A653BDE}"/>
              </a:ext>
            </a:extLst>
          </p:cNvPr>
          <p:cNvSpPr>
            <a:spLocks noGrp="1"/>
          </p:cNvSpPr>
          <p:nvPr>
            <p:ph type="sldNum" sz="quarter" idx="12"/>
          </p:nvPr>
        </p:nvSpPr>
        <p:spPr/>
        <p:txBody>
          <a:bodyPr/>
          <a:lstStyle/>
          <a:p>
            <a:fld id="{6CB39E08-E0E5-4B1A-8F7D-08FE7678A3B6}" type="slidenum">
              <a:rPr lang="en-US" smtClean="0"/>
              <a:t>‹#›</a:t>
            </a:fld>
            <a:endParaRPr lang="en-US"/>
          </a:p>
        </p:txBody>
      </p:sp>
    </p:spTree>
    <p:extLst>
      <p:ext uri="{BB962C8B-B14F-4D97-AF65-F5344CB8AC3E}">
        <p14:creationId xmlns:p14="http://schemas.microsoft.com/office/powerpoint/2010/main" val="39429485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173B84-BE32-464A-A765-975C21B5CF4B}"/>
              </a:ext>
            </a:extLst>
          </p:cNvPr>
          <p:cNvSpPr>
            <a:spLocks noGrp="1"/>
          </p:cNvSpPr>
          <p:nvPr>
            <p:ph type="title"/>
          </p:nvPr>
        </p:nvSpPr>
        <p:spPr>
          <a:xfrm>
            <a:off x="557923" y="952500"/>
            <a:ext cx="6678695" cy="3962398"/>
          </a:xfrm>
        </p:spPr>
        <p:txBody>
          <a:bodyPr anchor="t">
            <a:normAutofit/>
          </a:bodyPr>
          <a:lstStyle>
            <a:lvl1pPr>
              <a:defRPr sz="5400"/>
            </a:lvl1pPr>
          </a:lstStyle>
          <a:p>
            <a:r>
              <a:rPr lang="en-US" dirty="0"/>
              <a:t>Click to edit Master title style</a:t>
            </a:r>
          </a:p>
        </p:txBody>
      </p:sp>
      <p:sp>
        <p:nvSpPr>
          <p:cNvPr id="3" name="Text Placeholder 2">
            <a:extLst>
              <a:ext uri="{FF2B5EF4-FFF2-40B4-BE49-F238E27FC236}">
                <a16:creationId xmlns:a16="http://schemas.microsoft.com/office/drawing/2014/main" id="{640145C2-97CF-4887-904A-8ADC80525A2E}"/>
              </a:ext>
            </a:extLst>
          </p:cNvPr>
          <p:cNvSpPr>
            <a:spLocks noGrp="1"/>
          </p:cNvSpPr>
          <p:nvPr>
            <p:ph type="body" idx="1"/>
          </p:nvPr>
        </p:nvSpPr>
        <p:spPr>
          <a:xfrm>
            <a:off x="8043860" y="952501"/>
            <a:ext cx="3500440" cy="3962399"/>
          </a:xfrm>
        </p:spPr>
        <p:txBody>
          <a:bodyPr>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5E524559-DA32-4398-A8EE-EED2469D63BB}"/>
              </a:ext>
            </a:extLst>
          </p:cNvPr>
          <p:cNvSpPr>
            <a:spLocks noGrp="1"/>
          </p:cNvSpPr>
          <p:nvPr>
            <p:ph type="dt" sz="half" idx="10"/>
          </p:nvPr>
        </p:nvSpPr>
        <p:spPr/>
        <p:txBody>
          <a:bodyPr/>
          <a:lstStyle/>
          <a:p>
            <a:fld id="{4CDE23C7-78A4-413A-A84B-93D4CC0A9EB1}" type="datetimeFigureOut">
              <a:rPr lang="en-US" smtClean="0"/>
              <a:t>4/9/2024</a:t>
            </a:fld>
            <a:endParaRPr lang="en-US"/>
          </a:p>
        </p:txBody>
      </p:sp>
      <p:sp>
        <p:nvSpPr>
          <p:cNvPr id="5" name="Footer Placeholder 4">
            <a:extLst>
              <a:ext uri="{FF2B5EF4-FFF2-40B4-BE49-F238E27FC236}">
                <a16:creationId xmlns:a16="http://schemas.microsoft.com/office/drawing/2014/main" id="{73967BE1-F1AC-4732-B52E-1C7D63DEF8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A13C03-DDF0-48C6-B1BF-D28875F8238F}"/>
              </a:ext>
            </a:extLst>
          </p:cNvPr>
          <p:cNvSpPr>
            <a:spLocks noGrp="1"/>
          </p:cNvSpPr>
          <p:nvPr>
            <p:ph type="sldNum" sz="quarter" idx="12"/>
          </p:nvPr>
        </p:nvSpPr>
        <p:spPr/>
        <p:txBody>
          <a:bodyPr/>
          <a:lstStyle/>
          <a:p>
            <a:fld id="{6CB39E08-E0E5-4B1A-8F7D-08FE7678A3B6}" type="slidenum">
              <a:rPr lang="en-US" smtClean="0"/>
              <a:t>‹#›</a:t>
            </a:fld>
            <a:endParaRPr lang="en-US"/>
          </a:p>
        </p:txBody>
      </p:sp>
    </p:spTree>
    <p:extLst>
      <p:ext uri="{BB962C8B-B14F-4D97-AF65-F5344CB8AC3E}">
        <p14:creationId xmlns:p14="http://schemas.microsoft.com/office/powerpoint/2010/main" val="30171486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46F411-42B3-4A17-BE7E-861BE7E7DC9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58E0603-F4C0-40AC-A53E-40449D53D741}"/>
              </a:ext>
            </a:extLst>
          </p:cNvPr>
          <p:cNvSpPr>
            <a:spLocks noGrp="1"/>
          </p:cNvSpPr>
          <p:nvPr>
            <p:ph sz="half" idx="1"/>
          </p:nvPr>
        </p:nvSpPr>
        <p:spPr>
          <a:xfrm>
            <a:off x="548640" y="2029968"/>
            <a:ext cx="5281506" cy="41481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F6BC5634-2887-4182-A9BE-B382357D4F9C}"/>
              </a:ext>
            </a:extLst>
          </p:cNvPr>
          <p:cNvSpPr>
            <a:spLocks noGrp="1"/>
          </p:cNvSpPr>
          <p:nvPr>
            <p:ph sz="half" idx="2"/>
          </p:nvPr>
        </p:nvSpPr>
        <p:spPr>
          <a:xfrm>
            <a:off x="6257928" y="2029968"/>
            <a:ext cx="5281506" cy="41481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D56B6E74-28E1-4684-B515-4265ED7B1EAE}"/>
              </a:ext>
            </a:extLst>
          </p:cNvPr>
          <p:cNvSpPr>
            <a:spLocks noGrp="1"/>
          </p:cNvSpPr>
          <p:nvPr>
            <p:ph type="dt" sz="half" idx="10"/>
          </p:nvPr>
        </p:nvSpPr>
        <p:spPr/>
        <p:txBody>
          <a:bodyPr/>
          <a:lstStyle/>
          <a:p>
            <a:fld id="{4CDE23C7-78A4-413A-A84B-93D4CC0A9EB1}" type="datetimeFigureOut">
              <a:rPr lang="en-US" smtClean="0"/>
              <a:t>4/9/2024</a:t>
            </a:fld>
            <a:endParaRPr lang="en-US"/>
          </a:p>
        </p:txBody>
      </p:sp>
      <p:sp>
        <p:nvSpPr>
          <p:cNvPr id="6" name="Footer Placeholder 5">
            <a:extLst>
              <a:ext uri="{FF2B5EF4-FFF2-40B4-BE49-F238E27FC236}">
                <a16:creationId xmlns:a16="http://schemas.microsoft.com/office/drawing/2014/main" id="{18D375EA-A8F8-485D-A82F-CD85D4C9E17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AD9E4B0-F5E3-407F-A548-B616E774987F}"/>
              </a:ext>
            </a:extLst>
          </p:cNvPr>
          <p:cNvSpPr>
            <a:spLocks noGrp="1"/>
          </p:cNvSpPr>
          <p:nvPr>
            <p:ph type="sldNum" sz="quarter" idx="12"/>
          </p:nvPr>
        </p:nvSpPr>
        <p:spPr/>
        <p:txBody>
          <a:bodyPr/>
          <a:lstStyle/>
          <a:p>
            <a:fld id="{6CB39E08-E0E5-4B1A-8F7D-08FE7678A3B6}" type="slidenum">
              <a:rPr lang="en-US" smtClean="0"/>
              <a:t>‹#›</a:t>
            </a:fld>
            <a:endParaRPr lang="en-US"/>
          </a:p>
        </p:txBody>
      </p:sp>
    </p:spTree>
    <p:extLst>
      <p:ext uri="{BB962C8B-B14F-4D97-AF65-F5344CB8AC3E}">
        <p14:creationId xmlns:p14="http://schemas.microsoft.com/office/powerpoint/2010/main" val="23516664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82161A-7627-4D64-AF08-10D702AFE286}"/>
              </a:ext>
            </a:extLst>
          </p:cNvPr>
          <p:cNvSpPr>
            <a:spLocks noGrp="1"/>
          </p:cNvSpPr>
          <p:nvPr>
            <p:ph type="title"/>
          </p:nvPr>
        </p:nvSpPr>
        <p:spPr>
          <a:xfrm>
            <a:off x="552659" y="950976"/>
            <a:ext cx="10802729" cy="881796"/>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553B6884-07D8-4CC4-BE99-516F1433BED8}"/>
              </a:ext>
            </a:extLst>
          </p:cNvPr>
          <p:cNvSpPr>
            <a:spLocks noGrp="1"/>
          </p:cNvSpPr>
          <p:nvPr>
            <p:ph type="body" idx="1"/>
          </p:nvPr>
        </p:nvSpPr>
        <p:spPr>
          <a:xfrm>
            <a:off x="542918" y="1832772"/>
            <a:ext cx="5281507" cy="742638"/>
          </a:xfrm>
        </p:spPr>
        <p:txBody>
          <a:bodyPr anchor="b">
            <a:normAutofit/>
          </a:bodyPr>
          <a:lstStyle>
            <a:lvl1pPr marL="0" indent="0">
              <a:buNone/>
              <a:defRPr sz="1800" b="1" cap="all" spc="13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E182C638-B5A8-4F8C-85AE-33BEAF54C07A}"/>
              </a:ext>
            </a:extLst>
          </p:cNvPr>
          <p:cNvSpPr>
            <a:spLocks noGrp="1"/>
          </p:cNvSpPr>
          <p:nvPr>
            <p:ph sz="half" idx="2"/>
          </p:nvPr>
        </p:nvSpPr>
        <p:spPr>
          <a:xfrm>
            <a:off x="548640" y="2600531"/>
            <a:ext cx="5281507"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E40D1933-A703-4BDC-A697-728E899EEDE1}"/>
              </a:ext>
            </a:extLst>
          </p:cNvPr>
          <p:cNvSpPr>
            <a:spLocks noGrp="1"/>
          </p:cNvSpPr>
          <p:nvPr>
            <p:ph type="body" sz="quarter" idx="3"/>
          </p:nvPr>
        </p:nvSpPr>
        <p:spPr>
          <a:xfrm>
            <a:off x="6257927" y="1832772"/>
            <a:ext cx="5283202" cy="742638"/>
          </a:xfrm>
        </p:spPr>
        <p:txBody>
          <a:bodyPr anchor="b">
            <a:normAutofit/>
          </a:bodyPr>
          <a:lstStyle>
            <a:lvl1pPr marL="0" indent="0">
              <a:buNone/>
              <a:defRPr sz="1800" b="1" cap="all" spc="13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95925DBD-4D51-4A2D-B1E4-6D094CD1E803}"/>
              </a:ext>
            </a:extLst>
          </p:cNvPr>
          <p:cNvSpPr>
            <a:spLocks noGrp="1"/>
          </p:cNvSpPr>
          <p:nvPr>
            <p:ph sz="quarter" idx="4"/>
          </p:nvPr>
        </p:nvSpPr>
        <p:spPr>
          <a:xfrm>
            <a:off x="6257927" y="2600531"/>
            <a:ext cx="5283202"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62636E2-E26E-42F7-9E05-3F756C7D17AE}"/>
              </a:ext>
            </a:extLst>
          </p:cNvPr>
          <p:cNvSpPr>
            <a:spLocks noGrp="1"/>
          </p:cNvSpPr>
          <p:nvPr>
            <p:ph type="dt" sz="half" idx="10"/>
          </p:nvPr>
        </p:nvSpPr>
        <p:spPr/>
        <p:txBody>
          <a:bodyPr/>
          <a:lstStyle/>
          <a:p>
            <a:fld id="{4CDE23C7-78A4-413A-A84B-93D4CC0A9EB1}" type="datetimeFigureOut">
              <a:rPr lang="en-US" smtClean="0"/>
              <a:t>4/9/2024</a:t>
            </a:fld>
            <a:endParaRPr lang="en-US"/>
          </a:p>
        </p:txBody>
      </p:sp>
      <p:sp>
        <p:nvSpPr>
          <p:cNvPr id="8" name="Footer Placeholder 7">
            <a:extLst>
              <a:ext uri="{FF2B5EF4-FFF2-40B4-BE49-F238E27FC236}">
                <a16:creationId xmlns:a16="http://schemas.microsoft.com/office/drawing/2014/main" id="{86F7281B-0E5C-421E-AFFE-775F57C5DDB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E483462-E410-4DC7-AE53-27AABECFE6E8}"/>
              </a:ext>
            </a:extLst>
          </p:cNvPr>
          <p:cNvSpPr>
            <a:spLocks noGrp="1"/>
          </p:cNvSpPr>
          <p:nvPr>
            <p:ph type="sldNum" sz="quarter" idx="12"/>
          </p:nvPr>
        </p:nvSpPr>
        <p:spPr/>
        <p:txBody>
          <a:bodyPr/>
          <a:lstStyle/>
          <a:p>
            <a:fld id="{6CB39E08-E0E5-4B1A-8F7D-08FE7678A3B6}" type="slidenum">
              <a:rPr lang="en-US" smtClean="0"/>
              <a:t>‹#›</a:t>
            </a:fld>
            <a:endParaRPr lang="en-US"/>
          </a:p>
        </p:txBody>
      </p:sp>
    </p:spTree>
    <p:extLst>
      <p:ext uri="{BB962C8B-B14F-4D97-AF65-F5344CB8AC3E}">
        <p14:creationId xmlns:p14="http://schemas.microsoft.com/office/powerpoint/2010/main" val="17437470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CFA68-31B5-48C5-929A-842FDF0FD8E7}"/>
              </a:ext>
            </a:extLst>
          </p:cNvPr>
          <p:cNvSpPr>
            <a:spLocks noGrp="1"/>
          </p:cNvSpPr>
          <p:nvPr>
            <p:ph type="title"/>
          </p:nvPr>
        </p:nvSpPr>
        <p:spPr/>
        <p:txBody>
          <a:bodyPr/>
          <a:lstStyle/>
          <a:p>
            <a:r>
              <a:rPr lang="en-US" dirty="0"/>
              <a:t>Click to edit Master title style</a:t>
            </a:r>
          </a:p>
        </p:txBody>
      </p:sp>
      <p:sp>
        <p:nvSpPr>
          <p:cNvPr id="3" name="Date Placeholder 2">
            <a:extLst>
              <a:ext uri="{FF2B5EF4-FFF2-40B4-BE49-F238E27FC236}">
                <a16:creationId xmlns:a16="http://schemas.microsoft.com/office/drawing/2014/main" id="{595A2600-419E-46E9-946F-FBDEDBA1D448}"/>
              </a:ext>
            </a:extLst>
          </p:cNvPr>
          <p:cNvSpPr>
            <a:spLocks noGrp="1"/>
          </p:cNvSpPr>
          <p:nvPr>
            <p:ph type="dt" sz="half" idx="10"/>
          </p:nvPr>
        </p:nvSpPr>
        <p:spPr/>
        <p:txBody>
          <a:bodyPr/>
          <a:lstStyle/>
          <a:p>
            <a:fld id="{4CDE23C7-78A4-413A-A84B-93D4CC0A9EB1}" type="datetimeFigureOut">
              <a:rPr lang="en-US" smtClean="0"/>
              <a:t>4/9/2024</a:t>
            </a:fld>
            <a:endParaRPr lang="en-US"/>
          </a:p>
        </p:txBody>
      </p:sp>
      <p:sp>
        <p:nvSpPr>
          <p:cNvPr id="4" name="Footer Placeholder 3">
            <a:extLst>
              <a:ext uri="{FF2B5EF4-FFF2-40B4-BE49-F238E27FC236}">
                <a16:creationId xmlns:a16="http://schemas.microsoft.com/office/drawing/2014/main" id="{1385F9A9-98FF-4653-A570-9F351A1ABDC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BD44457-95F1-4B15-A647-B14F91F7A6D4}"/>
              </a:ext>
            </a:extLst>
          </p:cNvPr>
          <p:cNvSpPr>
            <a:spLocks noGrp="1"/>
          </p:cNvSpPr>
          <p:nvPr>
            <p:ph type="sldNum" sz="quarter" idx="12"/>
          </p:nvPr>
        </p:nvSpPr>
        <p:spPr/>
        <p:txBody>
          <a:bodyPr/>
          <a:lstStyle/>
          <a:p>
            <a:fld id="{6CB39E08-E0E5-4B1A-8F7D-08FE7678A3B6}" type="slidenum">
              <a:rPr lang="en-US" smtClean="0"/>
              <a:t>‹#›</a:t>
            </a:fld>
            <a:endParaRPr lang="en-US"/>
          </a:p>
        </p:txBody>
      </p:sp>
    </p:spTree>
    <p:extLst>
      <p:ext uri="{BB962C8B-B14F-4D97-AF65-F5344CB8AC3E}">
        <p14:creationId xmlns:p14="http://schemas.microsoft.com/office/powerpoint/2010/main" val="27313356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519EABA-1008-4E49-9184-3A946ECD7199}"/>
              </a:ext>
            </a:extLst>
          </p:cNvPr>
          <p:cNvSpPr>
            <a:spLocks noGrp="1"/>
          </p:cNvSpPr>
          <p:nvPr>
            <p:ph type="dt" sz="half" idx="10"/>
          </p:nvPr>
        </p:nvSpPr>
        <p:spPr/>
        <p:txBody>
          <a:bodyPr/>
          <a:lstStyle/>
          <a:p>
            <a:fld id="{4CDE23C7-78A4-413A-A84B-93D4CC0A9EB1}" type="datetimeFigureOut">
              <a:rPr lang="en-US" smtClean="0"/>
              <a:t>4/9/2024</a:t>
            </a:fld>
            <a:endParaRPr lang="en-US"/>
          </a:p>
        </p:txBody>
      </p:sp>
      <p:sp>
        <p:nvSpPr>
          <p:cNvPr id="3" name="Footer Placeholder 2">
            <a:extLst>
              <a:ext uri="{FF2B5EF4-FFF2-40B4-BE49-F238E27FC236}">
                <a16:creationId xmlns:a16="http://schemas.microsoft.com/office/drawing/2014/main" id="{D05C3BD0-269D-4127-B5F7-84B0D8A7422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1623447-C740-4495-93EC-7252B1B929E4}"/>
              </a:ext>
            </a:extLst>
          </p:cNvPr>
          <p:cNvSpPr>
            <a:spLocks noGrp="1"/>
          </p:cNvSpPr>
          <p:nvPr>
            <p:ph type="sldNum" sz="quarter" idx="12"/>
          </p:nvPr>
        </p:nvSpPr>
        <p:spPr/>
        <p:txBody>
          <a:bodyPr/>
          <a:lstStyle/>
          <a:p>
            <a:fld id="{6CB39E08-E0E5-4B1A-8F7D-08FE7678A3B6}" type="slidenum">
              <a:rPr lang="en-US" smtClean="0"/>
              <a:t>‹#›</a:t>
            </a:fld>
            <a:endParaRPr lang="en-US"/>
          </a:p>
        </p:txBody>
      </p:sp>
    </p:spTree>
    <p:extLst>
      <p:ext uri="{BB962C8B-B14F-4D97-AF65-F5344CB8AC3E}">
        <p14:creationId xmlns:p14="http://schemas.microsoft.com/office/powerpoint/2010/main" val="3592867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2D1155-71E7-4F0A-BB62-933743CF6EDD}"/>
              </a:ext>
            </a:extLst>
          </p:cNvPr>
          <p:cNvSpPr>
            <a:spLocks noGrp="1"/>
          </p:cNvSpPr>
          <p:nvPr>
            <p:ph type="title"/>
          </p:nvPr>
        </p:nvSpPr>
        <p:spPr>
          <a:xfrm>
            <a:off x="548640" y="952500"/>
            <a:ext cx="4124084" cy="2362200"/>
          </a:xfrm>
        </p:spPr>
        <p:txBody>
          <a:bodyPr anchor="t"/>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E0CB6D44-5A1E-4176-8766-4B81E045D50A}"/>
              </a:ext>
            </a:extLst>
          </p:cNvPr>
          <p:cNvSpPr>
            <a:spLocks noGrp="1"/>
          </p:cNvSpPr>
          <p:nvPr>
            <p:ph idx="1"/>
          </p:nvPr>
        </p:nvSpPr>
        <p:spPr>
          <a:xfrm>
            <a:off x="5600700" y="952500"/>
            <a:ext cx="5934074" cy="49085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8C810EC6-11DD-4B5D-A2D2-4DCF73E58389}"/>
              </a:ext>
            </a:extLst>
          </p:cNvPr>
          <p:cNvSpPr>
            <a:spLocks noGrp="1"/>
          </p:cNvSpPr>
          <p:nvPr>
            <p:ph type="body" sz="half" idx="2"/>
          </p:nvPr>
        </p:nvSpPr>
        <p:spPr>
          <a:xfrm>
            <a:off x="548641" y="3429000"/>
            <a:ext cx="4124084" cy="243998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CD5DFCDF-666E-4DB4-A1C0-79D40A007066}"/>
              </a:ext>
            </a:extLst>
          </p:cNvPr>
          <p:cNvSpPr>
            <a:spLocks noGrp="1"/>
          </p:cNvSpPr>
          <p:nvPr>
            <p:ph type="dt" sz="half" idx="10"/>
          </p:nvPr>
        </p:nvSpPr>
        <p:spPr/>
        <p:txBody>
          <a:bodyPr/>
          <a:lstStyle/>
          <a:p>
            <a:fld id="{4CDE23C7-78A4-413A-A84B-93D4CC0A9EB1}" type="datetimeFigureOut">
              <a:rPr lang="en-US" smtClean="0"/>
              <a:t>4/9/2024</a:t>
            </a:fld>
            <a:endParaRPr lang="en-US"/>
          </a:p>
        </p:txBody>
      </p:sp>
      <p:sp>
        <p:nvSpPr>
          <p:cNvPr id="6" name="Footer Placeholder 5">
            <a:extLst>
              <a:ext uri="{FF2B5EF4-FFF2-40B4-BE49-F238E27FC236}">
                <a16:creationId xmlns:a16="http://schemas.microsoft.com/office/drawing/2014/main" id="{083A69AC-15E6-4B19-A59D-DBDBE923DB4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D79F0EE-74DE-4FEC-81E9-E40D53397857}"/>
              </a:ext>
            </a:extLst>
          </p:cNvPr>
          <p:cNvSpPr>
            <a:spLocks noGrp="1"/>
          </p:cNvSpPr>
          <p:nvPr>
            <p:ph type="sldNum" sz="quarter" idx="12"/>
          </p:nvPr>
        </p:nvSpPr>
        <p:spPr/>
        <p:txBody>
          <a:bodyPr/>
          <a:lstStyle/>
          <a:p>
            <a:fld id="{6CB39E08-E0E5-4B1A-8F7D-08FE7678A3B6}" type="slidenum">
              <a:rPr lang="en-US" smtClean="0"/>
              <a:t>‹#›</a:t>
            </a:fld>
            <a:endParaRPr lang="en-US"/>
          </a:p>
        </p:txBody>
      </p:sp>
    </p:spTree>
    <p:extLst>
      <p:ext uri="{BB962C8B-B14F-4D97-AF65-F5344CB8AC3E}">
        <p14:creationId xmlns:p14="http://schemas.microsoft.com/office/powerpoint/2010/main" val="41141175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A3CA4F-6508-4AD6-8367-A0288D888DD6}"/>
              </a:ext>
            </a:extLst>
          </p:cNvPr>
          <p:cNvSpPr>
            <a:spLocks noGrp="1"/>
          </p:cNvSpPr>
          <p:nvPr>
            <p:ph type="title"/>
          </p:nvPr>
        </p:nvSpPr>
        <p:spPr>
          <a:xfrm>
            <a:off x="548641" y="952500"/>
            <a:ext cx="4124084" cy="2397918"/>
          </a:xfrm>
        </p:spPr>
        <p:txBody>
          <a:bodyPr anchor="t"/>
          <a:lstStyle>
            <a:lvl1pPr>
              <a:defRPr sz="3200"/>
            </a:lvl1pPr>
          </a:lstStyle>
          <a:p>
            <a:r>
              <a:rPr lang="en-US" dirty="0"/>
              <a:t>Click to edit Master title style</a:t>
            </a:r>
          </a:p>
        </p:txBody>
      </p:sp>
      <p:sp>
        <p:nvSpPr>
          <p:cNvPr id="3" name="Picture Placeholder 2">
            <a:extLst>
              <a:ext uri="{FF2B5EF4-FFF2-40B4-BE49-F238E27FC236}">
                <a16:creationId xmlns:a16="http://schemas.microsoft.com/office/drawing/2014/main" id="{1906BFCD-2F93-4D99-89EA-F0359FB782B7}"/>
              </a:ext>
            </a:extLst>
          </p:cNvPr>
          <p:cNvSpPr>
            <a:spLocks noGrp="1"/>
          </p:cNvSpPr>
          <p:nvPr>
            <p:ph type="pic" idx="1"/>
          </p:nvPr>
        </p:nvSpPr>
        <p:spPr>
          <a:xfrm>
            <a:off x="5522119" y="987425"/>
            <a:ext cx="6022181"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FF4C1F7-1272-41C8-8C29-676316D02D5D}"/>
              </a:ext>
            </a:extLst>
          </p:cNvPr>
          <p:cNvSpPr>
            <a:spLocks noGrp="1"/>
          </p:cNvSpPr>
          <p:nvPr>
            <p:ph type="body" sz="half" idx="2"/>
          </p:nvPr>
        </p:nvSpPr>
        <p:spPr>
          <a:xfrm>
            <a:off x="548641" y="3429000"/>
            <a:ext cx="4124084" cy="24399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A5CDD491-0FE6-4B42-AAA6-B698E46F1A8E}"/>
              </a:ext>
            </a:extLst>
          </p:cNvPr>
          <p:cNvSpPr>
            <a:spLocks noGrp="1"/>
          </p:cNvSpPr>
          <p:nvPr>
            <p:ph type="dt" sz="half" idx="10"/>
          </p:nvPr>
        </p:nvSpPr>
        <p:spPr/>
        <p:txBody>
          <a:bodyPr/>
          <a:lstStyle/>
          <a:p>
            <a:fld id="{4CDE23C7-78A4-413A-A84B-93D4CC0A9EB1}" type="datetimeFigureOut">
              <a:rPr lang="en-US" smtClean="0"/>
              <a:t>4/9/2024</a:t>
            </a:fld>
            <a:endParaRPr lang="en-US"/>
          </a:p>
        </p:txBody>
      </p:sp>
      <p:sp>
        <p:nvSpPr>
          <p:cNvPr id="6" name="Footer Placeholder 5">
            <a:extLst>
              <a:ext uri="{FF2B5EF4-FFF2-40B4-BE49-F238E27FC236}">
                <a16:creationId xmlns:a16="http://schemas.microsoft.com/office/drawing/2014/main" id="{D258F83F-4E9F-4607-A69B-DFC932560AB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D324484-C6E4-4D8A-BDAB-09B1FBB43631}"/>
              </a:ext>
            </a:extLst>
          </p:cNvPr>
          <p:cNvSpPr>
            <a:spLocks noGrp="1"/>
          </p:cNvSpPr>
          <p:nvPr>
            <p:ph type="sldNum" sz="quarter" idx="12"/>
          </p:nvPr>
        </p:nvSpPr>
        <p:spPr/>
        <p:txBody>
          <a:bodyPr/>
          <a:lstStyle/>
          <a:p>
            <a:fld id="{6CB39E08-E0E5-4B1A-8F7D-08FE7678A3B6}" type="slidenum">
              <a:rPr lang="en-US" smtClean="0"/>
              <a:t>‹#›</a:t>
            </a:fld>
            <a:endParaRPr lang="en-US"/>
          </a:p>
        </p:txBody>
      </p:sp>
    </p:spTree>
    <p:extLst>
      <p:ext uri="{BB962C8B-B14F-4D97-AF65-F5344CB8AC3E}">
        <p14:creationId xmlns:p14="http://schemas.microsoft.com/office/powerpoint/2010/main" val="8073471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F90E843-90BA-4A7D-8F9F-FFE49387A618}"/>
              </a:ext>
            </a:extLst>
          </p:cNvPr>
          <p:cNvSpPr>
            <a:spLocks noGrp="1"/>
          </p:cNvSpPr>
          <p:nvPr>
            <p:ph type="title"/>
          </p:nvPr>
        </p:nvSpPr>
        <p:spPr>
          <a:xfrm>
            <a:off x="548639" y="950976"/>
            <a:ext cx="10995659" cy="1077849"/>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a:extLst>
              <a:ext uri="{FF2B5EF4-FFF2-40B4-BE49-F238E27FC236}">
                <a16:creationId xmlns:a16="http://schemas.microsoft.com/office/drawing/2014/main" id="{43F7CA62-9B55-49B4-94B6-EAAF7D5AE0DC}"/>
              </a:ext>
            </a:extLst>
          </p:cNvPr>
          <p:cNvSpPr>
            <a:spLocks noGrp="1"/>
          </p:cNvSpPr>
          <p:nvPr>
            <p:ph type="body" idx="1"/>
          </p:nvPr>
        </p:nvSpPr>
        <p:spPr>
          <a:xfrm>
            <a:off x="548641" y="2028826"/>
            <a:ext cx="10995660" cy="402907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C93CEA03-AAFA-4A69-A3DA-1DD0EF273F11}"/>
              </a:ext>
            </a:extLst>
          </p:cNvPr>
          <p:cNvSpPr>
            <a:spLocks noGrp="1"/>
          </p:cNvSpPr>
          <p:nvPr>
            <p:ph type="dt" sz="half" idx="2"/>
          </p:nvPr>
        </p:nvSpPr>
        <p:spPr>
          <a:xfrm>
            <a:off x="588729" y="6449535"/>
            <a:ext cx="2983095" cy="308453"/>
          </a:xfrm>
          <a:prstGeom prst="rect">
            <a:avLst/>
          </a:prstGeom>
        </p:spPr>
        <p:txBody>
          <a:bodyPr vert="horz" lIns="91440" tIns="45720" rIns="91440" bIns="45720" rtlCol="0" anchor="t"/>
          <a:lstStyle>
            <a:lvl1pPr algn="l">
              <a:defRPr sz="900">
                <a:solidFill>
                  <a:schemeClr val="tx1"/>
                </a:solidFill>
              </a:defRPr>
            </a:lvl1pPr>
          </a:lstStyle>
          <a:p>
            <a:fld id="{4CDE23C7-78A4-413A-A84B-93D4CC0A9EB1}" type="datetimeFigureOut">
              <a:rPr lang="en-US" smtClean="0"/>
              <a:pPr/>
              <a:t>4/9/2024</a:t>
            </a:fld>
            <a:endParaRPr lang="en-US" dirty="0"/>
          </a:p>
        </p:txBody>
      </p:sp>
      <p:sp>
        <p:nvSpPr>
          <p:cNvPr id="5" name="Footer Placeholder 4">
            <a:extLst>
              <a:ext uri="{FF2B5EF4-FFF2-40B4-BE49-F238E27FC236}">
                <a16:creationId xmlns:a16="http://schemas.microsoft.com/office/drawing/2014/main" id="{F3E97F43-1ECB-4FC2-863E-26CEE24A008A}"/>
              </a:ext>
            </a:extLst>
          </p:cNvPr>
          <p:cNvSpPr>
            <a:spLocks noGrp="1"/>
          </p:cNvSpPr>
          <p:nvPr>
            <p:ph type="ftr" sz="quarter" idx="3"/>
          </p:nvPr>
        </p:nvSpPr>
        <p:spPr>
          <a:xfrm>
            <a:off x="557924" y="173776"/>
            <a:ext cx="4114800" cy="365125"/>
          </a:xfrm>
          <a:prstGeom prst="rect">
            <a:avLst/>
          </a:prstGeom>
        </p:spPr>
        <p:txBody>
          <a:bodyPr vert="horz" lIns="91440" tIns="45720" rIns="91440" bIns="45720" rtlCol="0" anchor="b"/>
          <a:lstStyle>
            <a:lvl1pPr algn="l">
              <a:defRPr sz="900">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53C7F9D8-4B2E-4871-B2AE-EFC06BE23179}"/>
              </a:ext>
            </a:extLst>
          </p:cNvPr>
          <p:cNvSpPr>
            <a:spLocks noGrp="1"/>
          </p:cNvSpPr>
          <p:nvPr>
            <p:ph type="sldNum" sz="quarter" idx="4"/>
          </p:nvPr>
        </p:nvSpPr>
        <p:spPr>
          <a:xfrm>
            <a:off x="10710710" y="6449535"/>
            <a:ext cx="932279" cy="308453"/>
          </a:xfrm>
          <a:prstGeom prst="rect">
            <a:avLst/>
          </a:prstGeom>
        </p:spPr>
        <p:txBody>
          <a:bodyPr vert="horz" lIns="91440" tIns="45720" rIns="91440" bIns="45720" rtlCol="0" anchor="t"/>
          <a:lstStyle>
            <a:lvl1pPr algn="r">
              <a:defRPr sz="900">
                <a:solidFill>
                  <a:schemeClr val="tx1"/>
                </a:solidFill>
              </a:defRPr>
            </a:lvl1pPr>
          </a:lstStyle>
          <a:p>
            <a:fld id="{6CB39E08-E0E5-4B1A-8F7D-08FE7678A3B6}" type="slidenum">
              <a:rPr lang="en-US" smtClean="0"/>
              <a:pPr/>
              <a:t>‹#›</a:t>
            </a:fld>
            <a:endParaRPr lang="en-US"/>
          </a:p>
        </p:txBody>
      </p:sp>
      <p:cxnSp>
        <p:nvCxnSpPr>
          <p:cNvPr id="7" name="Straight Connector 6">
            <a:extLst>
              <a:ext uri="{FF2B5EF4-FFF2-40B4-BE49-F238E27FC236}">
                <a16:creationId xmlns:a16="http://schemas.microsoft.com/office/drawing/2014/main" id="{462919E4-C488-4107-9EF1-66152F848008}"/>
              </a:ext>
            </a:extLst>
          </p:cNvPr>
          <p:cNvCxnSpPr>
            <a:cxnSpLocks/>
          </p:cNvCxnSpPr>
          <p:nvPr/>
        </p:nvCxnSpPr>
        <p:spPr>
          <a:xfrm>
            <a:off x="643467" y="678719"/>
            <a:ext cx="10905066"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BF79732-4088-424C-A653-4534E4389443}"/>
              </a:ext>
            </a:extLst>
          </p:cNvPr>
          <p:cNvCxnSpPr>
            <a:cxnSpLocks/>
          </p:cNvCxnSpPr>
          <p:nvPr/>
        </p:nvCxnSpPr>
        <p:spPr>
          <a:xfrm>
            <a:off x="643467" y="6309695"/>
            <a:ext cx="10905066"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44852096"/>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79" r:id="rId6"/>
    <p:sldLayoutId id="2147483775" r:id="rId7"/>
    <p:sldLayoutId id="2147483776" r:id="rId8"/>
    <p:sldLayoutId id="2147483777" r:id="rId9"/>
    <p:sldLayoutId id="2147483778" r:id="rId10"/>
    <p:sldLayoutId id="2147483780" r:id="rId11"/>
  </p:sldLayoutIdLst>
  <p:txStyles>
    <p:titleStyle>
      <a:lvl1pPr algn="l" defTabSz="914400" rtl="0" eaLnBrk="1" latinLnBrk="0" hangingPunct="1">
        <a:lnSpc>
          <a:spcPct val="85000"/>
        </a:lnSpc>
        <a:spcBef>
          <a:spcPct val="0"/>
        </a:spcBef>
        <a:buNone/>
        <a:defRPr sz="3600" kern="1200">
          <a:solidFill>
            <a:schemeClr val="accent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latin typeface="+mn-lt"/>
          <a:ea typeface="+mn-ea"/>
          <a:cs typeface="+mn-cs"/>
        </a:defRPr>
      </a:lvl1pPr>
      <a:lvl2pPr marL="50292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2pPr>
      <a:lvl3pPr marL="73152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3pPr>
      <a:lvl4pPr marL="100584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4pPr>
      <a:lvl5pPr marL="123444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DC591C09-04EE-41A7-BC35-466CD88005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9FD6A395-8B77-4B2D-AA7E-1B4CE370CB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EC46F099-CC1B-C011-FB87-FA576A1E28E9}"/>
              </a:ext>
            </a:extLst>
          </p:cNvPr>
          <p:cNvPicPr>
            <a:picLocks noChangeAspect="1"/>
          </p:cNvPicPr>
          <p:nvPr/>
        </p:nvPicPr>
        <p:blipFill rotWithShape="1">
          <a:blip r:embed="rId2">
            <a:alphaModFix amt="50000"/>
          </a:blip>
          <a:srcRect t="31611"/>
          <a:stretch/>
        </p:blipFill>
        <p:spPr>
          <a:xfrm>
            <a:off x="20" y="1"/>
            <a:ext cx="12191979" cy="6858000"/>
          </a:xfrm>
          <a:prstGeom prst="rect">
            <a:avLst/>
          </a:prstGeom>
        </p:spPr>
      </p:pic>
      <p:sp>
        <p:nvSpPr>
          <p:cNvPr id="2" name="Title 1">
            <a:extLst>
              <a:ext uri="{FF2B5EF4-FFF2-40B4-BE49-F238E27FC236}">
                <a16:creationId xmlns:a16="http://schemas.microsoft.com/office/drawing/2014/main" id="{53FB1B3A-1132-B9FA-0590-777A12036DA1}"/>
              </a:ext>
            </a:extLst>
          </p:cNvPr>
          <p:cNvSpPr>
            <a:spLocks noGrp="1"/>
          </p:cNvSpPr>
          <p:nvPr>
            <p:ph type="ctrTitle"/>
          </p:nvPr>
        </p:nvSpPr>
        <p:spPr>
          <a:xfrm>
            <a:off x="6729984" y="952499"/>
            <a:ext cx="4814316" cy="2476501"/>
          </a:xfrm>
        </p:spPr>
        <p:txBody>
          <a:bodyPr>
            <a:normAutofit/>
          </a:bodyPr>
          <a:lstStyle/>
          <a:p>
            <a:r>
              <a:rPr lang="en-US" dirty="0">
                <a:solidFill>
                  <a:schemeClr val="bg1">
                    <a:lumMod val="95000"/>
                  </a:schemeClr>
                </a:solidFill>
              </a:rPr>
              <a:t>CIS355A</a:t>
            </a:r>
          </a:p>
        </p:txBody>
      </p:sp>
      <p:sp>
        <p:nvSpPr>
          <p:cNvPr id="3" name="Subtitle 2">
            <a:extLst>
              <a:ext uri="{FF2B5EF4-FFF2-40B4-BE49-F238E27FC236}">
                <a16:creationId xmlns:a16="http://schemas.microsoft.com/office/drawing/2014/main" id="{085AD80D-C0C1-1D41-390D-5522B12F96A7}"/>
              </a:ext>
            </a:extLst>
          </p:cNvPr>
          <p:cNvSpPr>
            <a:spLocks noGrp="1"/>
          </p:cNvSpPr>
          <p:nvPr>
            <p:ph type="subTitle" idx="1"/>
          </p:nvPr>
        </p:nvSpPr>
        <p:spPr>
          <a:xfrm>
            <a:off x="6641494" y="2813527"/>
            <a:ext cx="4814316" cy="1778503"/>
          </a:xfrm>
        </p:spPr>
        <p:txBody>
          <a:bodyPr anchor="b">
            <a:normAutofit/>
          </a:bodyPr>
          <a:lstStyle/>
          <a:p>
            <a:r>
              <a:rPr lang="en-US" sz="2800" b="1" i="0" dirty="0">
                <a:solidFill>
                  <a:srgbClr val="FFFFFF"/>
                </a:solidFill>
                <a:effectLst/>
                <a:latin typeface="Poppins" panose="00000500000000000000" pitchFamily="2" charset="0"/>
              </a:rPr>
              <a:t>Business Application Programming </a:t>
            </a:r>
          </a:p>
          <a:p>
            <a:endParaRPr lang="en-US" dirty="0">
              <a:solidFill>
                <a:srgbClr val="FFFFFF"/>
              </a:solidFill>
            </a:endParaRPr>
          </a:p>
        </p:txBody>
      </p:sp>
      <p:cxnSp>
        <p:nvCxnSpPr>
          <p:cNvPr id="22" name="Straight Connector 21">
            <a:extLst>
              <a:ext uri="{FF2B5EF4-FFF2-40B4-BE49-F238E27FC236}">
                <a16:creationId xmlns:a16="http://schemas.microsoft.com/office/drawing/2014/main" id="{1C5372E1-5D0A-4FE4-B20F-D0CF85FD068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43467" y="678719"/>
            <a:ext cx="10905066" cy="0"/>
          </a:xfrm>
          <a:prstGeom prst="line">
            <a:avLst/>
          </a:prstGeom>
          <a:ln w="3810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13081F5-C318-4421-A7E9-D7F6810B656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43467" y="6309695"/>
            <a:ext cx="10905066" cy="0"/>
          </a:xfrm>
          <a:prstGeom prst="line">
            <a:avLst/>
          </a:prstGeom>
          <a:ln w="6350">
            <a:solidFill>
              <a:srgbClr val="FFFFFF"/>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D025FE5A-9665-7EA1-688A-B4972549F25A}"/>
              </a:ext>
            </a:extLst>
          </p:cNvPr>
          <p:cNvSpPr txBox="1"/>
          <p:nvPr/>
        </p:nvSpPr>
        <p:spPr>
          <a:xfrm>
            <a:off x="7531509" y="5720835"/>
            <a:ext cx="3816145" cy="369332"/>
          </a:xfrm>
          <a:prstGeom prst="rect">
            <a:avLst/>
          </a:prstGeom>
          <a:noFill/>
        </p:spPr>
        <p:txBody>
          <a:bodyPr wrap="square" rtlCol="0">
            <a:spAutoFit/>
          </a:bodyPr>
          <a:lstStyle/>
          <a:p>
            <a:r>
              <a:rPr lang="en-US" dirty="0">
                <a:highlight>
                  <a:srgbClr val="008080"/>
                </a:highlight>
              </a:rPr>
              <a:t>Solomon Awuku</a:t>
            </a:r>
          </a:p>
        </p:txBody>
      </p:sp>
    </p:spTree>
    <p:extLst>
      <p:ext uri="{BB962C8B-B14F-4D97-AF65-F5344CB8AC3E}">
        <p14:creationId xmlns:p14="http://schemas.microsoft.com/office/powerpoint/2010/main" val="2639028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par>
                                <p:cTn id="8" presetID="10" presetClass="entr" presetSubtype="0" fill="hold" grpId="0" nodeType="withEffect">
                                  <p:stCondLst>
                                    <p:cond delay="1500"/>
                                  </p:stCondLst>
                                  <p:iterate>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7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B485754-FA89-0A49-BB6F-35BDAB6B27D5}"/>
              </a:ext>
            </a:extLst>
          </p:cNvPr>
          <p:cNvSpPr>
            <a:spLocks noGrp="1"/>
          </p:cNvSpPr>
          <p:nvPr>
            <p:ph type="title"/>
          </p:nvPr>
        </p:nvSpPr>
        <p:spPr/>
        <p:txBody>
          <a:bodyPr/>
          <a:lstStyle/>
          <a:p>
            <a:r>
              <a:rPr lang="en-US" dirty="0"/>
              <a:t>Advance GUI</a:t>
            </a:r>
          </a:p>
        </p:txBody>
      </p:sp>
      <p:sp>
        <p:nvSpPr>
          <p:cNvPr id="6" name="Content Placeholder 5">
            <a:extLst>
              <a:ext uri="{FF2B5EF4-FFF2-40B4-BE49-F238E27FC236}">
                <a16:creationId xmlns:a16="http://schemas.microsoft.com/office/drawing/2014/main" id="{CF95CF93-4A90-71F8-679E-120BDA805232}"/>
              </a:ext>
            </a:extLst>
          </p:cNvPr>
          <p:cNvSpPr>
            <a:spLocks noGrp="1"/>
          </p:cNvSpPr>
          <p:nvPr>
            <p:ph idx="1"/>
          </p:nvPr>
        </p:nvSpPr>
        <p:spPr/>
        <p:txBody>
          <a:bodyPr/>
          <a:lstStyle/>
          <a:p>
            <a:pPr marL="342900" marR="0" lvl="0" indent="-342900">
              <a:spcBef>
                <a:spcPts val="0"/>
              </a:spcBef>
              <a:spcAft>
                <a:spcPts val="0"/>
              </a:spcAft>
              <a:buFont typeface="Symbol" panose="05050102010706020507" pitchFamily="18" charset="2"/>
              <a:buChar char=""/>
            </a:pPr>
            <a:r>
              <a:rPr lang="en-US" sz="2000" dirty="0">
                <a:effectLst/>
                <a:ea typeface="Times New Roman" panose="02020603050405020304" pitchFamily="18" charset="0"/>
                <a:cs typeface="Times New Roman" panose="02020603050405020304" pitchFamily="18" charset="0"/>
              </a:rPr>
              <a:t>Create a GUI that uses Checkbox, RadioButton, Text Area, and menus.</a:t>
            </a:r>
            <a:endParaRPr lang="en-US" sz="2000" dirty="0">
              <a:effectLst/>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2000" dirty="0">
                <a:effectLst/>
                <a:ea typeface="Times New Roman" panose="02020603050405020304" pitchFamily="18" charset="0"/>
                <a:cs typeface="Times New Roman" panose="02020603050405020304" pitchFamily="18" charset="0"/>
              </a:rPr>
              <a:t>Process multiple events.</a:t>
            </a:r>
          </a:p>
          <a:p>
            <a:pPr marL="342900" indent="-342900">
              <a:spcBef>
                <a:spcPts val="0"/>
              </a:spcBef>
              <a:buFont typeface="Symbol" panose="05050102010706020507" pitchFamily="18" charset="2"/>
              <a:buChar char=""/>
            </a:pPr>
            <a:r>
              <a:rPr lang="en-US" sz="1800" dirty="0">
                <a:effectLst/>
                <a:ea typeface="Times New Roman" panose="02020603050405020304" pitchFamily="18" charset="0"/>
                <a:cs typeface="Tahoma" panose="020B0604030504040204" pitchFamily="34" charset="0"/>
              </a:rPr>
              <a:t>Text Area to display the receipt</a:t>
            </a:r>
          </a:p>
          <a:p>
            <a:pPr marL="0" marR="0">
              <a:lnSpc>
                <a:spcPct val="115000"/>
              </a:lnSpc>
              <a:spcBef>
                <a:spcPts val="0"/>
              </a:spcBef>
              <a:spcAft>
                <a:spcPts val="0"/>
              </a:spcAft>
            </a:pPr>
            <a:r>
              <a:rPr lang="en-US" sz="1800" dirty="0">
                <a:effectLst/>
                <a:ea typeface="Calibri" panose="020F0502020204030204" pitchFamily="34" charset="0"/>
                <a:cs typeface="Tahoma" panose="020B0604030504040204" pitchFamily="34" charset="0"/>
              </a:rPr>
              <a:t>  Create a menu with the following options, File, Order</a:t>
            </a:r>
            <a:r>
              <a:rPr lang="en-US" sz="1800" dirty="0">
                <a:ea typeface="Calibri" panose="020F0502020204030204" pitchFamily="34" charset="0"/>
                <a:cs typeface="Times New Roman" panose="02020603050405020304" pitchFamily="18" charset="0"/>
              </a:rPr>
              <a:t> and </a:t>
            </a:r>
            <a:r>
              <a:rPr lang="en-US" sz="1800" dirty="0">
                <a:effectLst/>
                <a:ea typeface="Calibri" panose="020F0502020204030204" pitchFamily="34" charset="0"/>
                <a:cs typeface="Tahoma" panose="020B0604030504040204" pitchFamily="34" charset="0"/>
              </a:rPr>
              <a:t>Exit </a:t>
            </a:r>
          </a:p>
          <a:p>
            <a:pPr marL="0" marR="0">
              <a:lnSpc>
                <a:spcPct val="115000"/>
              </a:lnSpc>
              <a:spcBef>
                <a:spcPts val="0"/>
              </a:spcBef>
              <a:spcAft>
                <a:spcPts val="0"/>
              </a:spcAft>
              <a:tabLst>
                <a:tab pos="1371600" algn="l"/>
              </a:tabLst>
            </a:pPr>
            <a:r>
              <a:rPr lang="en-US" sz="1800" dirty="0">
                <a:effectLst/>
                <a:ea typeface="Calibri" panose="020F0502020204030204" pitchFamily="34" charset="0"/>
                <a:cs typeface="Tahoma" panose="020B0604030504040204" pitchFamily="34" charset="0"/>
              </a:rPr>
              <a:t>  Clear for next item</a:t>
            </a:r>
            <a:endParaRPr lang="en-US" sz="1800" dirty="0">
              <a:effectLst/>
              <a:ea typeface="Calibri" panose="020F0502020204030204" pitchFamily="34" charset="0"/>
              <a:cs typeface="Times New Roman" panose="02020603050405020304" pitchFamily="18" charset="0"/>
            </a:endParaRPr>
          </a:p>
          <a:p>
            <a:pPr marL="0" marR="0" indent="0">
              <a:lnSpc>
                <a:spcPct val="115000"/>
              </a:lnSpc>
              <a:spcBef>
                <a:spcPts val="0"/>
              </a:spcBef>
              <a:spcAft>
                <a:spcPts val="0"/>
              </a:spcAft>
              <a:buNone/>
              <a:tabLst>
                <a:tab pos="1371600" algn="l"/>
              </a:tabLst>
            </a:pPr>
            <a:r>
              <a:rPr lang="en-US" sz="1800" dirty="0">
                <a:effectLst/>
                <a:ea typeface="Calibri" panose="020F0502020204030204" pitchFamily="34" charset="0"/>
                <a:cs typeface="Tahoma" panose="020B0604030504040204" pitchFamily="34" charset="0"/>
              </a:rPr>
              <a:t>		</a:t>
            </a:r>
            <a:endParaRPr lang="en-US" sz="1800" dirty="0">
              <a:effectLst/>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endParaRPr lang="en-US" sz="2000" dirty="0">
              <a:effectLst/>
              <a:latin typeface="Times New Roman" panose="02020603050405020304" pitchFamily="18" charset="0"/>
              <a:ea typeface="Times New Roman" panose="02020603050405020304" pitchFamily="18" charset="0"/>
            </a:endParaRPr>
          </a:p>
          <a:p>
            <a:endParaRPr lang="en-US" dirty="0"/>
          </a:p>
        </p:txBody>
      </p:sp>
    </p:spTree>
    <p:extLst>
      <p:ext uri="{BB962C8B-B14F-4D97-AF65-F5344CB8AC3E}">
        <p14:creationId xmlns:p14="http://schemas.microsoft.com/office/powerpoint/2010/main" val="10913190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462919E4-C488-4107-9EF1-66152F84800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43467" y="678719"/>
            <a:ext cx="10905066"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0BF79732-4088-424C-A653-4534E438944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43467" y="6309695"/>
            <a:ext cx="10905066"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16" name="Rectangle 15">
            <a:extLst>
              <a:ext uri="{FF2B5EF4-FFF2-40B4-BE49-F238E27FC236}">
                <a16:creationId xmlns:a16="http://schemas.microsoft.com/office/drawing/2014/main" id="{5F2D5967-D287-4BDA-8914-854D6EC8A9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141293FE-EE0D-42B2-F33C-9B89314B713A}"/>
              </a:ext>
            </a:extLst>
          </p:cNvPr>
          <p:cNvSpPr>
            <a:spLocks noGrp="1"/>
          </p:cNvSpPr>
          <p:nvPr>
            <p:ph type="title"/>
          </p:nvPr>
        </p:nvSpPr>
        <p:spPr>
          <a:xfrm>
            <a:off x="548640" y="950977"/>
            <a:ext cx="3536516" cy="1086546"/>
          </a:xfrm>
        </p:spPr>
        <p:txBody>
          <a:bodyPr vert="horz" lIns="91440" tIns="45720" rIns="91440" bIns="45720" rtlCol="0" anchor="t">
            <a:normAutofit/>
          </a:bodyPr>
          <a:lstStyle/>
          <a:p>
            <a:r>
              <a:rPr lang="en-US" sz="3600" kern="1200" dirty="0">
                <a:solidFill>
                  <a:schemeClr val="accent1"/>
                </a:solidFill>
                <a:latin typeface="+mj-lt"/>
                <a:ea typeface="+mj-ea"/>
                <a:cs typeface="+mj-cs"/>
              </a:rPr>
              <a:t>Advance GUI</a:t>
            </a:r>
          </a:p>
        </p:txBody>
      </p:sp>
      <p:cxnSp>
        <p:nvCxnSpPr>
          <p:cNvPr id="18" name="Straight Connector 17">
            <a:extLst>
              <a:ext uri="{FF2B5EF4-FFF2-40B4-BE49-F238E27FC236}">
                <a16:creationId xmlns:a16="http://schemas.microsoft.com/office/drawing/2014/main" id="{2F538056-4BE2-4156-9522-75617E95FEC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43467" y="678719"/>
            <a:ext cx="10905066"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5" name="Content Placeholder 4">
            <a:extLst>
              <a:ext uri="{FF2B5EF4-FFF2-40B4-BE49-F238E27FC236}">
                <a16:creationId xmlns:a16="http://schemas.microsoft.com/office/drawing/2014/main" id="{879AA97C-359C-6903-B955-0562DD803263}"/>
              </a:ext>
            </a:extLst>
          </p:cNvPr>
          <p:cNvSpPr>
            <a:spLocks noGrp="1"/>
          </p:cNvSpPr>
          <p:nvPr>
            <p:ph sz="half" idx="1"/>
          </p:nvPr>
        </p:nvSpPr>
        <p:spPr>
          <a:xfrm>
            <a:off x="640491" y="2279380"/>
            <a:ext cx="3521564" cy="2636949"/>
          </a:xfrm>
        </p:spPr>
        <p:txBody>
          <a:bodyPr vert="horz" lIns="91440" tIns="45720" rIns="91440" bIns="45720" rtlCol="0">
            <a:normAutofit/>
          </a:bodyPr>
          <a:lstStyle/>
          <a:p>
            <a:r>
              <a:rPr lang="en-US" sz="1800" dirty="0">
                <a:effectLst/>
                <a:ea typeface="Calibri" panose="020F0502020204030204" pitchFamily="34" charset="0"/>
                <a:cs typeface="Tahoma" panose="020B0604030504040204" pitchFamily="34" charset="0"/>
              </a:rPr>
              <a:t>RadioButton to choose between grass and gravel</a:t>
            </a:r>
          </a:p>
          <a:p>
            <a:r>
              <a:rPr lang="en-US" sz="1800" dirty="0">
                <a:effectLst/>
                <a:ea typeface="Calibri" panose="020F0502020204030204" pitchFamily="34" charset="0"/>
                <a:cs typeface="Tahoma" panose="020B0604030504040204" pitchFamily="34" charset="0"/>
              </a:rPr>
              <a:t> Checkbox for add on</a:t>
            </a:r>
          </a:p>
          <a:p>
            <a:r>
              <a:rPr lang="en-US" sz="1800" dirty="0">
                <a:ea typeface="Calibri" panose="020F0502020204030204" pitchFamily="34" charset="0"/>
                <a:cs typeface="Tahoma" panose="020B0604030504040204" pitchFamily="34" charset="0"/>
              </a:rPr>
              <a:t>Menu bar </a:t>
            </a:r>
            <a:endParaRPr lang="en-US" sz="1800" dirty="0">
              <a:effectLst/>
              <a:ea typeface="Calibri" panose="020F0502020204030204" pitchFamily="34" charset="0"/>
              <a:cs typeface="Tahoma" panose="020B0604030504040204" pitchFamily="34" charset="0"/>
            </a:endParaRPr>
          </a:p>
          <a:p>
            <a:endParaRPr lang="en-US" sz="1800" dirty="0">
              <a:effectLst/>
              <a:ea typeface="Calibri" panose="020F0502020204030204" pitchFamily="34" charset="0"/>
              <a:cs typeface="Tahoma" panose="020B0604030504040204" pitchFamily="34" charset="0"/>
            </a:endParaRPr>
          </a:p>
          <a:p>
            <a:endParaRPr lang="en-US" dirty="0"/>
          </a:p>
        </p:txBody>
      </p:sp>
      <p:pic>
        <p:nvPicPr>
          <p:cNvPr id="7" name="Content Placeholder 6">
            <a:extLst>
              <a:ext uri="{FF2B5EF4-FFF2-40B4-BE49-F238E27FC236}">
                <a16:creationId xmlns:a16="http://schemas.microsoft.com/office/drawing/2014/main" id="{A5A241A4-C5B9-D967-F2A2-FE02670D3B82}"/>
              </a:ext>
            </a:extLst>
          </p:cNvPr>
          <p:cNvPicPr>
            <a:picLocks noGrp="1" noChangeAspect="1"/>
          </p:cNvPicPr>
          <p:nvPr>
            <p:ph sz="half" idx="2"/>
          </p:nvPr>
        </p:nvPicPr>
        <p:blipFill rotWithShape="1">
          <a:blip r:embed="rId2"/>
          <a:srcRect l="2608" r="5446" b="1"/>
          <a:stretch/>
        </p:blipFill>
        <p:spPr>
          <a:xfrm>
            <a:off x="4648200" y="952500"/>
            <a:ext cx="6903309" cy="5105399"/>
          </a:xfrm>
          <a:prstGeom prst="rect">
            <a:avLst/>
          </a:prstGeom>
        </p:spPr>
      </p:pic>
      <p:cxnSp>
        <p:nvCxnSpPr>
          <p:cNvPr id="20" name="Straight Connector 19">
            <a:extLst>
              <a:ext uri="{FF2B5EF4-FFF2-40B4-BE49-F238E27FC236}">
                <a16:creationId xmlns:a16="http://schemas.microsoft.com/office/drawing/2014/main" id="{7340FC25-B92B-49CA-9B3B-580CCD12F3F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43467" y="6309695"/>
            <a:ext cx="10905066"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258446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462919E4-C488-4107-9EF1-66152F84800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43467" y="678719"/>
            <a:ext cx="10905066"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0BF79732-4088-424C-A653-4534E438944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43467" y="6309695"/>
            <a:ext cx="10905066"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10" name="Rectangle 9">
            <a:extLst>
              <a:ext uri="{FF2B5EF4-FFF2-40B4-BE49-F238E27FC236}">
                <a16:creationId xmlns:a16="http://schemas.microsoft.com/office/drawing/2014/main" id="{E5101733-A021-44D6-BE4E-2D908CFF54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BA5B688-FADF-A666-EBE3-2BFE2668C73F}"/>
              </a:ext>
            </a:extLst>
          </p:cNvPr>
          <p:cNvSpPr>
            <a:spLocks noGrp="1"/>
          </p:cNvSpPr>
          <p:nvPr>
            <p:ph type="title"/>
          </p:nvPr>
        </p:nvSpPr>
        <p:spPr>
          <a:xfrm>
            <a:off x="643467" y="938347"/>
            <a:ext cx="3528060" cy="3893582"/>
          </a:xfrm>
        </p:spPr>
        <p:txBody>
          <a:bodyPr vert="horz" lIns="91440" tIns="45720" rIns="91440" bIns="45720" rtlCol="0" anchor="t">
            <a:normAutofit/>
          </a:bodyPr>
          <a:lstStyle/>
          <a:p>
            <a:r>
              <a:rPr lang="en-US"/>
              <a:t>Code </a:t>
            </a:r>
          </a:p>
        </p:txBody>
      </p:sp>
      <p:cxnSp>
        <p:nvCxnSpPr>
          <p:cNvPr id="12" name="Straight Connector 11">
            <a:extLst>
              <a:ext uri="{FF2B5EF4-FFF2-40B4-BE49-F238E27FC236}">
                <a16:creationId xmlns:a16="http://schemas.microsoft.com/office/drawing/2014/main" id="{6F4598CC-172A-48F9-9A7C-3E3E635F6C1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43467" y="678719"/>
            <a:ext cx="10905066" cy="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6" name="Content Placeholder 5">
            <a:extLst>
              <a:ext uri="{FF2B5EF4-FFF2-40B4-BE49-F238E27FC236}">
                <a16:creationId xmlns:a16="http://schemas.microsoft.com/office/drawing/2014/main" id="{724E7717-38DD-D22F-DE52-F64A384D5C3C}"/>
              </a:ext>
            </a:extLst>
          </p:cNvPr>
          <p:cNvPicPr>
            <a:picLocks noGrp="1" noChangeAspect="1"/>
          </p:cNvPicPr>
          <p:nvPr>
            <p:ph idx="1"/>
          </p:nvPr>
        </p:nvPicPr>
        <p:blipFill rotWithShape="1">
          <a:blip r:embed="rId2"/>
          <a:stretch/>
        </p:blipFill>
        <p:spPr>
          <a:xfrm>
            <a:off x="3415748" y="1073881"/>
            <a:ext cx="6421886" cy="5105400"/>
          </a:xfrm>
          <a:prstGeom prst="rect">
            <a:avLst/>
          </a:prstGeom>
        </p:spPr>
      </p:pic>
      <p:cxnSp>
        <p:nvCxnSpPr>
          <p:cNvPr id="14" name="Straight Connector 13">
            <a:extLst>
              <a:ext uri="{FF2B5EF4-FFF2-40B4-BE49-F238E27FC236}">
                <a16:creationId xmlns:a16="http://schemas.microsoft.com/office/drawing/2014/main" id="{587A0454-7A54-450D-9B36-0C5378D020A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43467" y="6309695"/>
            <a:ext cx="10905066"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115815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2E5911-DC1E-7165-09D3-41D1159F5B3C}"/>
              </a:ext>
            </a:extLst>
          </p:cNvPr>
          <p:cNvSpPr>
            <a:spLocks noGrp="1"/>
          </p:cNvSpPr>
          <p:nvPr>
            <p:ph type="title"/>
          </p:nvPr>
        </p:nvSpPr>
        <p:spPr/>
        <p:txBody>
          <a:bodyPr/>
          <a:lstStyle/>
          <a:p>
            <a:r>
              <a:rPr lang="en-US" dirty="0"/>
              <a:t> Processing Arrays of Objects</a:t>
            </a:r>
          </a:p>
        </p:txBody>
      </p:sp>
      <p:sp>
        <p:nvSpPr>
          <p:cNvPr id="3" name="Content Placeholder 2">
            <a:extLst>
              <a:ext uri="{FF2B5EF4-FFF2-40B4-BE49-F238E27FC236}">
                <a16:creationId xmlns:a16="http://schemas.microsoft.com/office/drawing/2014/main" id="{A6117CA0-3041-0CFA-7BB8-69ADBC56C027}"/>
              </a:ext>
            </a:extLst>
          </p:cNvPr>
          <p:cNvSpPr>
            <a:spLocks noGrp="1"/>
          </p:cNvSpPr>
          <p:nvPr>
            <p:ph idx="1"/>
          </p:nvPr>
        </p:nvSpPr>
        <p:spPr/>
        <p:txBody>
          <a:bodyPr/>
          <a:lstStyle/>
          <a:p>
            <a:pPr marL="342900" marR="0" lvl="0" indent="-342900">
              <a:spcBef>
                <a:spcPts val="0"/>
              </a:spcBef>
              <a:spcAft>
                <a:spcPts val="0"/>
              </a:spcAft>
              <a:buFont typeface="Symbol" panose="05050102010706020507" pitchFamily="18" charset="2"/>
              <a:buChar char=""/>
            </a:pPr>
            <a:r>
              <a:rPr lang="en-US" sz="2000" dirty="0">
                <a:effectLst/>
                <a:ea typeface="Times New Roman" panose="02020603050405020304" pitchFamily="18" charset="0"/>
                <a:cs typeface="Times New Roman" panose="02020603050405020304" pitchFamily="18" charset="0"/>
              </a:rPr>
              <a:t>Create a GUI that uses List and Tabbed Panes.</a:t>
            </a:r>
            <a:endParaRPr lang="en-US" sz="2000" dirty="0">
              <a:effectLst/>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2000" dirty="0">
                <a:effectLst/>
                <a:ea typeface="Times New Roman" panose="02020603050405020304" pitchFamily="18" charset="0"/>
                <a:cs typeface="Times New Roman" panose="02020603050405020304" pitchFamily="18" charset="0"/>
              </a:rPr>
              <a:t>Process multiple objects in an Array List.</a:t>
            </a:r>
            <a:endParaRPr lang="en-US" sz="2000" dirty="0">
              <a:effectLst/>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2000" dirty="0">
                <a:effectLst/>
                <a:ea typeface="Times New Roman" panose="02020603050405020304" pitchFamily="18" charset="0"/>
                <a:cs typeface="Times New Roman" panose="02020603050405020304" pitchFamily="18" charset="0"/>
              </a:rPr>
              <a:t>Code event handlers for multiple events.</a:t>
            </a:r>
          </a:p>
          <a:p>
            <a:pPr marL="342900" marR="0" lvl="0" indent="-342900">
              <a:spcBef>
                <a:spcPts val="0"/>
              </a:spcBef>
              <a:spcAft>
                <a:spcPts val="0"/>
              </a:spcAft>
              <a:buFont typeface="Symbol" panose="05050102010706020507" pitchFamily="18" charset="2"/>
              <a:buChar char=""/>
            </a:pPr>
            <a:r>
              <a:rPr lang="en-US" sz="2000" dirty="0" err="1">
                <a:effectLst/>
                <a:ea typeface="Times New Roman" panose="02020603050405020304" pitchFamily="18" charset="0"/>
                <a:cs typeface="Times New Roman" panose="02020603050405020304" pitchFamily="18" charset="0"/>
              </a:rPr>
              <a:t>ArrayLists</a:t>
            </a:r>
            <a:r>
              <a:rPr lang="en-US" sz="2000" dirty="0">
                <a:effectLst/>
                <a:ea typeface="Times New Roman" panose="02020603050405020304" pitchFamily="18" charset="0"/>
                <a:cs typeface="Times New Roman" panose="02020603050405020304" pitchFamily="18" charset="0"/>
              </a:rPr>
              <a:t> are resizable arrays.</a:t>
            </a:r>
          </a:p>
          <a:p>
            <a:pPr marL="342900" marR="0" lvl="0" indent="-342900">
              <a:spcBef>
                <a:spcPts val="0"/>
              </a:spcBef>
              <a:spcAft>
                <a:spcPts val="0"/>
              </a:spcAft>
              <a:buFont typeface="Symbol" panose="05050102010706020507" pitchFamily="18" charset="2"/>
              <a:buChar char=""/>
            </a:pPr>
            <a:r>
              <a:rPr lang="en-US" sz="2000" dirty="0">
                <a:effectLst/>
                <a:ea typeface="Times New Roman" panose="02020603050405020304" pitchFamily="18" charset="0"/>
                <a:cs typeface="Times New Roman" panose="02020603050405020304" pitchFamily="18" charset="0"/>
              </a:rPr>
              <a:t>List contains a </a:t>
            </a:r>
            <a:r>
              <a:rPr lang="en-US" sz="2000" dirty="0" err="1">
                <a:effectLst/>
                <a:ea typeface="Times New Roman" panose="02020603050405020304" pitchFamily="18" charset="0"/>
                <a:cs typeface="Times New Roman" panose="02020603050405020304" pitchFamily="18" charset="0"/>
              </a:rPr>
              <a:t>DefaultListModel</a:t>
            </a:r>
            <a:r>
              <a:rPr lang="en-US" sz="2000" dirty="0">
                <a:effectLst/>
                <a:ea typeface="Times New Roman" panose="02020603050405020304" pitchFamily="18" charset="0"/>
                <a:cs typeface="Times New Roman" panose="02020603050405020304" pitchFamily="18" charset="0"/>
              </a:rPr>
              <a:t>, which is similar to an </a:t>
            </a:r>
            <a:r>
              <a:rPr lang="en-US" sz="2000" dirty="0" err="1">
                <a:effectLst/>
                <a:ea typeface="Times New Roman" panose="02020603050405020304" pitchFamily="18" charset="0"/>
                <a:cs typeface="Times New Roman" panose="02020603050405020304" pitchFamily="18" charset="0"/>
              </a:rPr>
              <a:t>ArrayList</a:t>
            </a:r>
            <a:r>
              <a:rPr lang="en-US" sz="2000" dirty="0">
                <a:effectLst/>
                <a:ea typeface="Times New Roman" panose="02020603050405020304" pitchFamily="18" charset="0"/>
                <a:cs typeface="Times New Roman" panose="02020603050405020304" pitchFamily="18" charset="0"/>
              </a:rPr>
              <a:t> .</a:t>
            </a:r>
          </a:p>
          <a:p>
            <a:pPr marL="342900" marR="0" lvl="0" indent="-342900">
              <a:spcBef>
                <a:spcPts val="0"/>
              </a:spcBef>
              <a:spcAft>
                <a:spcPts val="0"/>
              </a:spcAft>
              <a:buFont typeface="Symbol" panose="05050102010706020507" pitchFamily="18" charset="2"/>
              <a:buChar char=""/>
            </a:pPr>
            <a:r>
              <a:rPr lang="en-US" sz="2000" dirty="0">
                <a:effectLst/>
                <a:ea typeface="Times New Roman" panose="02020603050405020304" pitchFamily="18" charset="0"/>
                <a:cs typeface="Times New Roman" panose="02020603050405020304" pitchFamily="18" charset="0"/>
              </a:rPr>
              <a:t>Use the </a:t>
            </a:r>
            <a:r>
              <a:rPr lang="en-US" sz="2000" dirty="0" err="1">
                <a:effectLst/>
                <a:ea typeface="Times New Roman" panose="02020603050405020304" pitchFamily="18" charset="0"/>
                <a:cs typeface="Times New Roman" panose="02020603050405020304" pitchFamily="18" charset="0"/>
              </a:rPr>
              <a:t>DefaultListModel</a:t>
            </a:r>
            <a:r>
              <a:rPr lang="en-US" sz="2000" dirty="0">
                <a:effectLst/>
                <a:ea typeface="Times New Roman" panose="02020603050405020304" pitchFamily="18" charset="0"/>
                <a:cs typeface="Times New Roman" panose="02020603050405020304" pitchFamily="18" charset="0"/>
              </a:rPr>
              <a:t> to add and remove from a list.</a:t>
            </a:r>
          </a:p>
          <a:p>
            <a:pPr marL="342900" marR="0" lvl="0" indent="-342900">
              <a:spcBef>
                <a:spcPts val="0"/>
              </a:spcBef>
              <a:spcAft>
                <a:spcPts val="0"/>
              </a:spcAft>
              <a:buFont typeface="Symbol" panose="05050102010706020507" pitchFamily="18" charset="2"/>
              <a:buChar char=""/>
            </a:pPr>
            <a:r>
              <a:rPr lang="en-US" sz="2000" dirty="0">
                <a:effectLst/>
                <a:ea typeface="Times New Roman" panose="02020603050405020304" pitchFamily="18" charset="0"/>
                <a:cs typeface="Times New Roman" panose="02020603050405020304" pitchFamily="18" charset="0"/>
              </a:rPr>
              <a:t>Tabbed Panes allow us to organize our application.</a:t>
            </a:r>
          </a:p>
          <a:p>
            <a:endParaRPr lang="en-US" dirty="0"/>
          </a:p>
        </p:txBody>
      </p:sp>
    </p:spTree>
    <p:extLst>
      <p:ext uri="{BB962C8B-B14F-4D97-AF65-F5344CB8AC3E}">
        <p14:creationId xmlns:p14="http://schemas.microsoft.com/office/powerpoint/2010/main" val="37268389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02F417C-4180-F54A-CD9F-85F7F8342F08}"/>
              </a:ext>
            </a:extLst>
          </p:cNvPr>
          <p:cNvSpPr>
            <a:spLocks noGrp="1"/>
          </p:cNvSpPr>
          <p:nvPr>
            <p:ph type="title"/>
          </p:nvPr>
        </p:nvSpPr>
        <p:spPr/>
        <p:txBody>
          <a:bodyPr/>
          <a:lstStyle/>
          <a:p>
            <a:r>
              <a:rPr lang="en-US" dirty="0"/>
              <a:t>Advance GUI  with Tabs </a:t>
            </a:r>
          </a:p>
        </p:txBody>
      </p:sp>
      <p:sp>
        <p:nvSpPr>
          <p:cNvPr id="5" name="Content Placeholder 4">
            <a:extLst>
              <a:ext uri="{FF2B5EF4-FFF2-40B4-BE49-F238E27FC236}">
                <a16:creationId xmlns:a16="http://schemas.microsoft.com/office/drawing/2014/main" id="{767510DF-3CC4-CCD2-FAC1-793B40BCFB43}"/>
              </a:ext>
            </a:extLst>
          </p:cNvPr>
          <p:cNvSpPr>
            <a:spLocks noGrp="1"/>
          </p:cNvSpPr>
          <p:nvPr>
            <p:ph sz="half" idx="1"/>
          </p:nvPr>
        </p:nvSpPr>
        <p:spPr/>
        <p:txBody>
          <a:bodyPr/>
          <a:lstStyle/>
          <a:p>
            <a:pPr marL="0" marR="0">
              <a:lnSpc>
                <a:spcPct val="115000"/>
              </a:lnSpc>
              <a:spcBef>
                <a:spcPts val="0"/>
              </a:spcBef>
              <a:spcAft>
                <a:spcPts val="0"/>
              </a:spcAft>
            </a:pPr>
            <a:r>
              <a:rPr lang="en-US" sz="1800" dirty="0">
                <a:effectLst/>
                <a:ea typeface="Calibri" panose="020F0502020204030204" pitchFamily="34" charset="0"/>
                <a:cs typeface="Tahoma" panose="020B0604030504040204" pitchFamily="34" charset="0"/>
              </a:rPr>
              <a:t>Create a default and parameterized constructor.</a:t>
            </a:r>
            <a:endParaRPr lang="en-US" sz="1800" dirty="0">
              <a:effectLst/>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dirty="0">
                <a:effectLst/>
                <a:ea typeface="Calibri" panose="020F0502020204030204" pitchFamily="34" charset="0"/>
                <a:cs typeface="Tahoma" panose="020B0604030504040204" pitchFamily="34" charset="0"/>
              </a:rPr>
              <a:t>Create sets and gets for all instance variables.</a:t>
            </a:r>
            <a:endParaRPr lang="en-US" sz="1800" dirty="0">
              <a:effectLst/>
              <a:ea typeface="Calibri" panose="020F0502020204030204" pitchFamily="34" charset="0"/>
              <a:cs typeface="Times New Roman" panose="02020603050405020304" pitchFamily="18" charset="0"/>
            </a:endParaRPr>
          </a:p>
          <a:p>
            <a:r>
              <a:rPr lang="en-US" sz="1800" dirty="0">
                <a:effectLst/>
                <a:ea typeface="Calibri" panose="020F0502020204030204" pitchFamily="34" charset="0"/>
                <a:cs typeface="Tahoma" panose="020B0604030504040204" pitchFamily="34" charset="0"/>
              </a:rPr>
              <a:t>Create a get method </a:t>
            </a:r>
          </a:p>
          <a:p>
            <a:r>
              <a:rPr lang="en-US" dirty="0"/>
              <a:t>Add Tabs to GUI application</a:t>
            </a:r>
          </a:p>
          <a:p>
            <a:r>
              <a:rPr lang="en-US" dirty="0"/>
              <a:t>Add List to GUI application</a:t>
            </a:r>
          </a:p>
          <a:p>
            <a:r>
              <a:rPr lang="en-US" dirty="0"/>
              <a:t>Use Array List to process object arrays</a:t>
            </a:r>
          </a:p>
          <a:p>
            <a:endParaRPr lang="en-US" dirty="0"/>
          </a:p>
        </p:txBody>
      </p:sp>
      <p:pic>
        <p:nvPicPr>
          <p:cNvPr id="7" name="Content Placeholder 6" descr="A screenshot of a computer&#10;&#10;Description automatically generated">
            <a:extLst>
              <a:ext uri="{FF2B5EF4-FFF2-40B4-BE49-F238E27FC236}">
                <a16:creationId xmlns:a16="http://schemas.microsoft.com/office/drawing/2014/main" id="{91FA08C2-5D21-8827-8B82-329B49D9933A}"/>
              </a:ext>
            </a:extLst>
          </p:cNvPr>
          <p:cNvPicPr>
            <a:picLocks noGrp="1" noChangeAspect="1"/>
          </p:cNvPicPr>
          <p:nvPr>
            <p:ph sz="half" idx="2"/>
          </p:nvPr>
        </p:nvPicPr>
        <p:blipFill>
          <a:blip r:embed="rId2"/>
          <a:stretch>
            <a:fillRect/>
          </a:stretch>
        </p:blipFill>
        <p:spPr>
          <a:xfrm>
            <a:off x="6257925" y="2260947"/>
            <a:ext cx="5281613" cy="3687068"/>
          </a:xfrm>
          <a:prstGeom prst="rect">
            <a:avLst/>
          </a:prstGeom>
        </p:spPr>
      </p:pic>
    </p:spTree>
    <p:extLst>
      <p:ext uri="{BB962C8B-B14F-4D97-AF65-F5344CB8AC3E}">
        <p14:creationId xmlns:p14="http://schemas.microsoft.com/office/powerpoint/2010/main" val="34044241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83CBD8E-2FDD-0A63-0D45-C1ED586012A0}"/>
              </a:ext>
            </a:extLst>
          </p:cNvPr>
          <p:cNvSpPr>
            <a:spLocks noGrp="1"/>
          </p:cNvSpPr>
          <p:nvPr>
            <p:ph type="title"/>
          </p:nvPr>
        </p:nvSpPr>
        <p:spPr/>
        <p:txBody>
          <a:bodyPr/>
          <a:lstStyle/>
          <a:p>
            <a:r>
              <a:rPr lang="en-US" dirty="0"/>
              <a:t>Code </a:t>
            </a:r>
          </a:p>
        </p:txBody>
      </p:sp>
      <p:pic>
        <p:nvPicPr>
          <p:cNvPr id="8" name="Content Placeholder 7">
            <a:extLst>
              <a:ext uri="{FF2B5EF4-FFF2-40B4-BE49-F238E27FC236}">
                <a16:creationId xmlns:a16="http://schemas.microsoft.com/office/drawing/2014/main" id="{E402B09B-9510-EA02-C751-EE6D519ACB21}"/>
              </a:ext>
            </a:extLst>
          </p:cNvPr>
          <p:cNvPicPr>
            <a:picLocks noGrp="1" noChangeAspect="1"/>
          </p:cNvPicPr>
          <p:nvPr>
            <p:ph idx="1"/>
          </p:nvPr>
        </p:nvPicPr>
        <p:blipFill>
          <a:blip r:embed="rId2"/>
          <a:stretch>
            <a:fillRect/>
          </a:stretch>
        </p:blipFill>
        <p:spPr>
          <a:xfrm>
            <a:off x="2129809" y="2028825"/>
            <a:ext cx="7833956" cy="4029075"/>
          </a:xfrm>
        </p:spPr>
      </p:pic>
    </p:spTree>
    <p:extLst>
      <p:ext uri="{BB962C8B-B14F-4D97-AF65-F5344CB8AC3E}">
        <p14:creationId xmlns:p14="http://schemas.microsoft.com/office/powerpoint/2010/main" val="38232912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D2D83C-28C5-3092-872D-CAC0EA14970B}"/>
              </a:ext>
            </a:extLst>
          </p:cNvPr>
          <p:cNvSpPr>
            <a:spLocks noGrp="1"/>
          </p:cNvSpPr>
          <p:nvPr>
            <p:ph type="title"/>
          </p:nvPr>
        </p:nvSpPr>
        <p:spPr/>
        <p:txBody>
          <a:bodyPr/>
          <a:lstStyle/>
          <a:p>
            <a:r>
              <a:rPr lang="en-US" dirty="0"/>
              <a:t>Read and Write to Files</a:t>
            </a:r>
          </a:p>
        </p:txBody>
      </p:sp>
      <p:sp>
        <p:nvSpPr>
          <p:cNvPr id="3" name="Content Placeholder 2">
            <a:extLst>
              <a:ext uri="{FF2B5EF4-FFF2-40B4-BE49-F238E27FC236}">
                <a16:creationId xmlns:a16="http://schemas.microsoft.com/office/drawing/2014/main" id="{19103AA0-CC11-DE47-FD8D-60FB0272CD06}"/>
              </a:ext>
            </a:extLst>
          </p:cNvPr>
          <p:cNvSpPr>
            <a:spLocks noGrp="1"/>
          </p:cNvSpPr>
          <p:nvPr>
            <p:ph idx="1"/>
          </p:nvPr>
        </p:nvSpPr>
        <p:spPr/>
        <p:txBody>
          <a:bodyPr/>
          <a:lstStyle/>
          <a:p>
            <a:r>
              <a:rPr lang="en-US" sz="1800" dirty="0">
                <a:effectLst/>
                <a:ea typeface="Times New Roman" panose="02020603050405020304" pitchFamily="18" charset="0"/>
              </a:rPr>
              <a:t>Add persistent data storage  using text file input and output.</a:t>
            </a:r>
          </a:p>
          <a:p>
            <a:r>
              <a:rPr lang="en-US" sz="1800" dirty="0">
                <a:effectLst/>
                <a:ea typeface="Times New Roman" panose="02020603050405020304" pitchFamily="18" charset="0"/>
              </a:rPr>
              <a:t>Write data from the GUI to a file.</a:t>
            </a:r>
            <a:endParaRPr lang="en-US" sz="1800" dirty="0">
              <a:ea typeface="Times New Roman" panose="02020603050405020304" pitchFamily="18" charset="0"/>
            </a:endParaRPr>
          </a:p>
          <a:p>
            <a:r>
              <a:rPr lang="en-US" sz="1800" dirty="0">
                <a:effectLst/>
                <a:ea typeface="Times New Roman" panose="02020603050405020304" pitchFamily="18" charset="0"/>
              </a:rPr>
              <a:t>Read data from the file and display the data on the GUI application.</a:t>
            </a:r>
            <a:endParaRPr lang="en-US" sz="1800" dirty="0">
              <a:ea typeface="Times New Roman" panose="02020603050405020304" pitchFamily="18" charset="0"/>
            </a:endParaRPr>
          </a:p>
          <a:p>
            <a:r>
              <a:rPr lang="en-US" sz="1800" dirty="0">
                <a:effectLst/>
                <a:ea typeface="Times New Roman" panose="02020603050405020304" pitchFamily="18" charset="0"/>
              </a:rPr>
              <a:t>Use a three-tier architecture to handle large development projects.</a:t>
            </a:r>
          </a:p>
          <a:p>
            <a:endParaRPr lang="en-US" dirty="0"/>
          </a:p>
        </p:txBody>
      </p:sp>
    </p:spTree>
    <p:extLst>
      <p:ext uri="{BB962C8B-B14F-4D97-AF65-F5344CB8AC3E}">
        <p14:creationId xmlns:p14="http://schemas.microsoft.com/office/powerpoint/2010/main" val="10137595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C42339D-3283-BBB8-B1CE-9C64C22141DB}"/>
              </a:ext>
            </a:extLst>
          </p:cNvPr>
          <p:cNvSpPr>
            <a:spLocks noGrp="1"/>
          </p:cNvSpPr>
          <p:nvPr>
            <p:ph type="title"/>
          </p:nvPr>
        </p:nvSpPr>
        <p:spPr/>
        <p:txBody>
          <a:bodyPr/>
          <a:lstStyle/>
          <a:p>
            <a:r>
              <a:rPr lang="en-US" dirty="0"/>
              <a:t>GUI </a:t>
            </a:r>
          </a:p>
        </p:txBody>
      </p:sp>
      <p:sp>
        <p:nvSpPr>
          <p:cNvPr id="5" name="Content Placeholder 4">
            <a:extLst>
              <a:ext uri="{FF2B5EF4-FFF2-40B4-BE49-F238E27FC236}">
                <a16:creationId xmlns:a16="http://schemas.microsoft.com/office/drawing/2014/main" id="{EADE815B-469B-DD77-1646-EC3DBEC48E99}"/>
              </a:ext>
            </a:extLst>
          </p:cNvPr>
          <p:cNvSpPr>
            <a:spLocks noGrp="1"/>
          </p:cNvSpPr>
          <p:nvPr>
            <p:ph sz="half" idx="1"/>
          </p:nvPr>
        </p:nvSpPr>
        <p:spPr/>
        <p:txBody>
          <a:bodyPr/>
          <a:lstStyle/>
          <a:p>
            <a:r>
              <a:rPr lang="en-US" dirty="0"/>
              <a:t>GUI classes read info from the user and displays info to the user.</a:t>
            </a:r>
          </a:p>
          <a:p>
            <a:r>
              <a:rPr lang="en-US" dirty="0"/>
              <a:t>The GUI classes should do all of the communication with the user</a:t>
            </a:r>
          </a:p>
          <a:p>
            <a:r>
              <a:rPr lang="en-US" dirty="0"/>
              <a:t>Data storage use a separate class to read and write to the file or database</a:t>
            </a:r>
          </a:p>
          <a:p>
            <a:endParaRPr lang="en-US" dirty="0"/>
          </a:p>
        </p:txBody>
      </p:sp>
      <p:pic>
        <p:nvPicPr>
          <p:cNvPr id="7" name="Content Placeholder 6">
            <a:extLst>
              <a:ext uri="{FF2B5EF4-FFF2-40B4-BE49-F238E27FC236}">
                <a16:creationId xmlns:a16="http://schemas.microsoft.com/office/drawing/2014/main" id="{F0BB434A-372C-8164-671F-EBF761E927CA}"/>
              </a:ext>
            </a:extLst>
          </p:cNvPr>
          <p:cNvPicPr>
            <a:picLocks noGrp="1" noChangeAspect="1"/>
          </p:cNvPicPr>
          <p:nvPr>
            <p:ph sz="half" idx="2"/>
          </p:nvPr>
        </p:nvPicPr>
        <p:blipFill>
          <a:blip r:embed="rId2"/>
          <a:stretch>
            <a:fillRect/>
          </a:stretch>
        </p:blipFill>
        <p:spPr>
          <a:xfrm>
            <a:off x="6257925" y="2241020"/>
            <a:ext cx="5281613" cy="3726923"/>
          </a:xfrm>
          <a:prstGeom prst="rect">
            <a:avLst/>
          </a:prstGeom>
        </p:spPr>
      </p:pic>
    </p:spTree>
    <p:extLst>
      <p:ext uri="{BB962C8B-B14F-4D97-AF65-F5344CB8AC3E}">
        <p14:creationId xmlns:p14="http://schemas.microsoft.com/office/powerpoint/2010/main" val="17452521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058D37-D860-4C1B-2EF4-2DCA542F43E8}"/>
              </a:ext>
            </a:extLst>
          </p:cNvPr>
          <p:cNvSpPr>
            <a:spLocks noGrp="1"/>
          </p:cNvSpPr>
          <p:nvPr>
            <p:ph type="title"/>
          </p:nvPr>
        </p:nvSpPr>
        <p:spPr/>
        <p:txBody>
          <a:bodyPr/>
          <a:lstStyle/>
          <a:p>
            <a:r>
              <a:rPr lang="en-US" dirty="0"/>
              <a:t>Code </a:t>
            </a:r>
          </a:p>
        </p:txBody>
      </p:sp>
      <p:sp>
        <p:nvSpPr>
          <p:cNvPr id="3" name="Content Placeholder 2">
            <a:extLst>
              <a:ext uri="{FF2B5EF4-FFF2-40B4-BE49-F238E27FC236}">
                <a16:creationId xmlns:a16="http://schemas.microsoft.com/office/drawing/2014/main" id="{BB2A5BD5-F6C8-6A2E-98EA-23963F5240B0}"/>
              </a:ext>
            </a:extLst>
          </p:cNvPr>
          <p:cNvSpPr>
            <a:spLocks noGrp="1"/>
          </p:cNvSpPr>
          <p:nvPr>
            <p:ph sz="half" idx="1"/>
          </p:nvPr>
        </p:nvSpPr>
        <p:spPr/>
        <p:txBody>
          <a:bodyPr/>
          <a:lstStyle/>
          <a:p>
            <a:r>
              <a:rPr lang="en-US" dirty="0"/>
              <a:t>We need to create the </a:t>
            </a:r>
            <a:r>
              <a:rPr lang="en-US" dirty="0" err="1"/>
              <a:t>DataIO</a:t>
            </a:r>
            <a:r>
              <a:rPr lang="en-US" dirty="0"/>
              <a:t> class.</a:t>
            </a:r>
          </a:p>
          <a:p>
            <a:r>
              <a:rPr lang="en-US" dirty="0"/>
              <a:t>Let’s create the add( ) method so we can write the Customer object to the file.</a:t>
            </a:r>
          </a:p>
          <a:p>
            <a:r>
              <a:rPr lang="en-US" dirty="0"/>
              <a:t>Customer objects </a:t>
            </a:r>
          </a:p>
          <a:p>
            <a:endParaRPr lang="en-US" dirty="0"/>
          </a:p>
        </p:txBody>
      </p:sp>
      <p:pic>
        <p:nvPicPr>
          <p:cNvPr id="6" name="Content Placeholder 5">
            <a:extLst>
              <a:ext uri="{FF2B5EF4-FFF2-40B4-BE49-F238E27FC236}">
                <a16:creationId xmlns:a16="http://schemas.microsoft.com/office/drawing/2014/main" id="{9C2FAADF-6C60-ADFE-DDED-7791BDB27C9B}"/>
              </a:ext>
            </a:extLst>
          </p:cNvPr>
          <p:cNvPicPr>
            <a:picLocks noGrp="1" noChangeAspect="1"/>
          </p:cNvPicPr>
          <p:nvPr>
            <p:ph sz="half" idx="2"/>
          </p:nvPr>
        </p:nvPicPr>
        <p:blipFill>
          <a:blip r:embed="rId2"/>
          <a:stretch>
            <a:fillRect/>
          </a:stretch>
        </p:blipFill>
        <p:spPr>
          <a:xfrm>
            <a:off x="6257925" y="2151652"/>
            <a:ext cx="5281613" cy="3905658"/>
          </a:xfrm>
        </p:spPr>
      </p:pic>
    </p:spTree>
    <p:extLst>
      <p:ext uri="{BB962C8B-B14F-4D97-AF65-F5344CB8AC3E}">
        <p14:creationId xmlns:p14="http://schemas.microsoft.com/office/powerpoint/2010/main" val="22982726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D4796B-4392-A45D-E538-49FC9632E43B}"/>
              </a:ext>
            </a:extLst>
          </p:cNvPr>
          <p:cNvSpPr>
            <a:spLocks noGrp="1"/>
          </p:cNvSpPr>
          <p:nvPr>
            <p:ph type="title"/>
          </p:nvPr>
        </p:nvSpPr>
        <p:spPr/>
        <p:txBody>
          <a:bodyPr/>
          <a:lstStyle/>
          <a:p>
            <a:r>
              <a:rPr lang="en-US" dirty="0"/>
              <a:t>Database Connectivity</a:t>
            </a:r>
          </a:p>
        </p:txBody>
      </p:sp>
      <p:sp>
        <p:nvSpPr>
          <p:cNvPr id="5" name="Content Placeholder 4">
            <a:extLst>
              <a:ext uri="{FF2B5EF4-FFF2-40B4-BE49-F238E27FC236}">
                <a16:creationId xmlns:a16="http://schemas.microsoft.com/office/drawing/2014/main" id="{0FD91CCA-2711-5178-6DDB-C57C96BCFBB7}"/>
              </a:ext>
            </a:extLst>
          </p:cNvPr>
          <p:cNvSpPr>
            <a:spLocks noGrp="1"/>
          </p:cNvSpPr>
          <p:nvPr>
            <p:ph idx="1"/>
          </p:nvPr>
        </p:nvSpPr>
        <p:spPr/>
        <p:txBody>
          <a:bodyPr/>
          <a:lstStyle/>
          <a:p>
            <a:r>
              <a:rPr lang="en-US" dirty="0"/>
              <a:t>Before we can read or write to a database, we need to have the database driver in the root folder of our project</a:t>
            </a:r>
          </a:p>
          <a:p>
            <a:r>
              <a:rPr lang="en-US" dirty="0"/>
              <a:t>Access to MySQL database to add and display records</a:t>
            </a:r>
          </a:p>
          <a:p>
            <a:r>
              <a:rPr lang="en-US" dirty="0"/>
              <a:t>Create new schema and a Table in the connected server</a:t>
            </a:r>
          </a:p>
          <a:p>
            <a:r>
              <a:rPr lang="en-US" dirty="0"/>
              <a:t>Check for the database driver.</a:t>
            </a:r>
          </a:p>
          <a:p>
            <a:r>
              <a:rPr lang="en-US" dirty="0"/>
              <a:t>Connect to the database.</a:t>
            </a:r>
          </a:p>
          <a:p>
            <a:r>
              <a:rPr lang="en-US" dirty="0"/>
              <a:t>Add the Customer record to the Table</a:t>
            </a:r>
          </a:p>
          <a:p>
            <a:endParaRPr lang="en-US" dirty="0"/>
          </a:p>
          <a:p>
            <a:endParaRPr lang="en-US" dirty="0"/>
          </a:p>
        </p:txBody>
      </p:sp>
    </p:spTree>
    <p:extLst>
      <p:ext uri="{BB962C8B-B14F-4D97-AF65-F5344CB8AC3E}">
        <p14:creationId xmlns:p14="http://schemas.microsoft.com/office/powerpoint/2010/main" val="41634627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563C18A9-3F84-4083-BC63-C5C44FE284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1C32C2B-DA6D-2ECD-F729-7805DFD5A8F5}"/>
              </a:ext>
            </a:extLst>
          </p:cNvPr>
          <p:cNvSpPr>
            <a:spLocks noGrp="1"/>
          </p:cNvSpPr>
          <p:nvPr>
            <p:ph type="title"/>
          </p:nvPr>
        </p:nvSpPr>
        <p:spPr>
          <a:xfrm>
            <a:off x="548640" y="950976"/>
            <a:ext cx="5547360" cy="1828798"/>
          </a:xfrm>
        </p:spPr>
        <p:txBody>
          <a:bodyPr>
            <a:normAutofit/>
          </a:bodyPr>
          <a:lstStyle/>
          <a:p>
            <a:r>
              <a:rPr lang="en-US" dirty="0"/>
              <a:t>Introduction</a:t>
            </a:r>
          </a:p>
        </p:txBody>
      </p:sp>
      <p:cxnSp>
        <p:nvCxnSpPr>
          <p:cNvPr id="22" name="Straight Connector 21">
            <a:extLst>
              <a:ext uri="{FF2B5EF4-FFF2-40B4-BE49-F238E27FC236}">
                <a16:creationId xmlns:a16="http://schemas.microsoft.com/office/drawing/2014/main" id="{13C2E3E6-EA6C-40C1-8196-9E8691274F7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43467" y="678719"/>
            <a:ext cx="10905066"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472374C7-E88E-3428-DA3D-45DE6669DB51}"/>
              </a:ext>
            </a:extLst>
          </p:cNvPr>
          <p:cNvSpPr>
            <a:spLocks noGrp="1"/>
          </p:cNvSpPr>
          <p:nvPr>
            <p:ph idx="1"/>
          </p:nvPr>
        </p:nvSpPr>
        <p:spPr>
          <a:xfrm>
            <a:off x="324465" y="2281086"/>
            <a:ext cx="5778031" cy="3789602"/>
          </a:xfrm>
        </p:spPr>
        <p:txBody>
          <a:bodyPr>
            <a:normAutofit lnSpcReduction="10000"/>
          </a:bodyPr>
          <a:lstStyle/>
          <a:p>
            <a:pPr>
              <a:lnSpc>
                <a:spcPct val="110000"/>
              </a:lnSpc>
            </a:pPr>
            <a:r>
              <a:rPr lang="en-US" sz="1800" dirty="0"/>
              <a:t>Java is a popular high-level programming language for its portability, versatility and robustness</a:t>
            </a:r>
          </a:p>
          <a:p>
            <a:pPr>
              <a:lnSpc>
                <a:spcPct val="110000"/>
              </a:lnSpc>
            </a:pPr>
            <a:r>
              <a:rPr lang="en-US" sz="1800" dirty="0"/>
              <a:t>Java widely used for  variety of applications , including web development, mobile app development enterprise applications and more </a:t>
            </a:r>
          </a:p>
          <a:p>
            <a:pPr>
              <a:lnSpc>
                <a:spcPct val="110000"/>
              </a:lnSpc>
            </a:pPr>
            <a:r>
              <a:rPr lang="en-US" sz="1800" dirty="0"/>
              <a:t>Java ecosystem includes rich libraries , tools and frameworks that simplify java application development. Eg IntelliJ IDEA, Eclipse and NetBeans.</a:t>
            </a:r>
          </a:p>
          <a:p>
            <a:pPr>
              <a:lnSpc>
                <a:spcPct val="110000"/>
              </a:lnSpc>
            </a:pPr>
            <a:r>
              <a:rPr lang="en-US" sz="1800" dirty="0"/>
              <a:t>Java can read and  write to files and provide simple connection to databases</a:t>
            </a:r>
          </a:p>
          <a:p>
            <a:pPr>
              <a:lnSpc>
                <a:spcPct val="110000"/>
              </a:lnSpc>
            </a:pPr>
            <a:endParaRPr lang="en-US" sz="1600" dirty="0"/>
          </a:p>
        </p:txBody>
      </p:sp>
      <p:pic>
        <p:nvPicPr>
          <p:cNvPr id="5" name="Picture 4" descr="Computer script on a screen">
            <a:extLst>
              <a:ext uri="{FF2B5EF4-FFF2-40B4-BE49-F238E27FC236}">
                <a16:creationId xmlns:a16="http://schemas.microsoft.com/office/drawing/2014/main" id="{030C1470-CE20-FA45-6AD9-2E7C02E445A5}"/>
              </a:ext>
            </a:extLst>
          </p:cNvPr>
          <p:cNvPicPr>
            <a:picLocks noChangeAspect="1"/>
          </p:cNvPicPr>
          <p:nvPr/>
        </p:nvPicPr>
        <p:blipFill rotWithShape="1">
          <a:blip r:embed="rId2"/>
          <a:srcRect r="37345" b="-1"/>
          <a:stretch/>
        </p:blipFill>
        <p:spPr>
          <a:xfrm>
            <a:off x="6747404" y="952500"/>
            <a:ext cx="4804105" cy="5118188"/>
          </a:xfrm>
          <a:prstGeom prst="rect">
            <a:avLst/>
          </a:prstGeom>
        </p:spPr>
      </p:pic>
      <p:cxnSp>
        <p:nvCxnSpPr>
          <p:cNvPr id="24" name="Straight Connector 23">
            <a:extLst>
              <a:ext uri="{FF2B5EF4-FFF2-40B4-BE49-F238E27FC236}">
                <a16:creationId xmlns:a16="http://schemas.microsoft.com/office/drawing/2014/main" id="{3EE0E5CC-C40E-4EC4-8C9B-0CBB46A7CA1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43467" y="6309695"/>
            <a:ext cx="10905066"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441505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BA1B17-0DF0-C3F7-27C0-837A6E851D67}"/>
              </a:ext>
            </a:extLst>
          </p:cNvPr>
          <p:cNvSpPr>
            <a:spLocks noGrp="1"/>
          </p:cNvSpPr>
          <p:nvPr>
            <p:ph type="title"/>
          </p:nvPr>
        </p:nvSpPr>
        <p:spPr/>
        <p:txBody>
          <a:bodyPr/>
          <a:lstStyle/>
          <a:p>
            <a:r>
              <a:rPr lang="en-US" dirty="0"/>
              <a:t>Database with Cust Info</a:t>
            </a:r>
          </a:p>
        </p:txBody>
      </p:sp>
      <p:pic>
        <p:nvPicPr>
          <p:cNvPr id="5" name="Content Placeholder 4">
            <a:extLst>
              <a:ext uri="{FF2B5EF4-FFF2-40B4-BE49-F238E27FC236}">
                <a16:creationId xmlns:a16="http://schemas.microsoft.com/office/drawing/2014/main" id="{C04A9121-7489-8F33-5767-13AE0BEAC82C}"/>
              </a:ext>
            </a:extLst>
          </p:cNvPr>
          <p:cNvPicPr>
            <a:picLocks noGrp="1" noChangeAspect="1"/>
          </p:cNvPicPr>
          <p:nvPr>
            <p:ph idx="1"/>
          </p:nvPr>
        </p:nvPicPr>
        <p:blipFill>
          <a:blip r:embed="rId2"/>
          <a:stretch>
            <a:fillRect/>
          </a:stretch>
        </p:blipFill>
        <p:spPr>
          <a:xfrm>
            <a:off x="1821172" y="2028825"/>
            <a:ext cx="8451230" cy="4029075"/>
          </a:xfrm>
        </p:spPr>
      </p:pic>
    </p:spTree>
    <p:extLst>
      <p:ext uri="{BB962C8B-B14F-4D97-AF65-F5344CB8AC3E}">
        <p14:creationId xmlns:p14="http://schemas.microsoft.com/office/powerpoint/2010/main" val="19256393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462919E4-C488-4107-9EF1-66152F84800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43467" y="678719"/>
            <a:ext cx="10905066"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0BF79732-4088-424C-A653-4534E438944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43467" y="6309695"/>
            <a:ext cx="10905066"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14" name="Rectangle 13">
            <a:extLst>
              <a:ext uri="{FF2B5EF4-FFF2-40B4-BE49-F238E27FC236}">
                <a16:creationId xmlns:a16="http://schemas.microsoft.com/office/drawing/2014/main" id="{E5101733-A021-44D6-BE4E-2D908CFF54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799936D-6CFA-B796-35DF-E15C779C5DAC}"/>
              </a:ext>
            </a:extLst>
          </p:cNvPr>
          <p:cNvSpPr>
            <a:spLocks noGrp="1"/>
          </p:cNvSpPr>
          <p:nvPr>
            <p:ph type="title"/>
          </p:nvPr>
        </p:nvSpPr>
        <p:spPr>
          <a:xfrm>
            <a:off x="548640" y="952500"/>
            <a:ext cx="3197450" cy="974621"/>
          </a:xfrm>
        </p:spPr>
        <p:txBody>
          <a:bodyPr vert="horz" lIns="91440" tIns="45720" rIns="91440" bIns="45720" rtlCol="0" anchor="t">
            <a:normAutofit/>
          </a:bodyPr>
          <a:lstStyle/>
          <a:p>
            <a:r>
              <a:rPr lang="en-US" dirty="0"/>
              <a:t>GUI </a:t>
            </a:r>
          </a:p>
        </p:txBody>
      </p:sp>
      <p:cxnSp>
        <p:nvCxnSpPr>
          <p:cNvPr id="16" name="Straight Connector 15">
            <a:extLst>
              <a:ext uri="{FF2B5EF4-FFF2-40B4-BE49-F238E27FC236}">
                <a16:creationId xmlns:a16="http://schemas.microsoft.com/office/drawing/2014/main" id="{6F4598CC-172A-48F9-9A7C-3E3E635F6C1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43467" y="678719"/>
            <a:ext cx="10905066" cy="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5" name="Content Placeholder 4">
            <a:extLst>
              <a:ext uri="{FF2B5EF4-FFF2-40B4-BE49-F238E27FC236}">
                <a16:creationId xmlns:a16="http://schemas.microsoft.com/office/drawing/2014/main" id="{1DD4DAA0-0D25-0F14-5741-592CDA0F7ADE}"/>
              </a:ext>
            </a:extLst>
          </p:cNvPr>
          <p:cNvPicPr>
            <a:picLocks noGrp="1" noChangeAspect="1"/>
          </p:cNvPicPr>
          <p:nvPr>
            <p:ph idx="1"/>
          </p:nvPr>
        </p:nvPicPr>
        <p:blipFill>
          <a:blip r:embed="rId2"/>
          <a:stretch>
            <a:fillRect/>
          </a:stretch>
        </p:blipFill>
        <p:spPr>
          <a:xfrm>
            <a:off x="4648200" y="1324309"/>
            <a:ext cx="6896100" cy="4361782"/>
          </a:xfrm>
          <a:prstGeom prst="rect">
            <a:avLst/>
          </a:prstGeom>
        </p:spPr>
      </p:pic>
      <p:cxnSp>
        <p:nvCxnSpPr>
          <p:cNvPr id="18" name="Straight Connector 17">
            <a:extLst>
              <a:ext uri="{FF2B5EF4-FFF2-40B4-BE49-F238E27FC236}">
                <a16:creationId xmlns:a16="http://schemas.microsoft.com/office/drawing/2014/main" id="{587A0454-7A54-450D-9B36-0C5378D020A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43467" y="6309695"/>
            <a:ext cx="10905066"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78B427DF-EA61-1E2D-8BB1-C8FDA7D00840}"/>
              </a:ext>
            </a:extLst>
          </p:cNvPr>
          <p:cNvSpPr txBox="1"/>
          <p:nvPr/>
        </p:nvSpPr>
        <p:spPr>
          <a:xfrm>
            <a:off x="393290" y="2215699"/>
            <a:ext cx="3607210" cy="646331"/>
          </a:xfrm>
          <a:prstGeom prst="rect">
            <a:avLst/>
          </a:prstGeom>
          <a:noFill/>
        </p:spPr>
        <p:txBody>
          <a:bodyPr wrap="square" rtlCol="0">
            <a:spAutoFit/>
          </a:bodyPr>
          <a:lstStyle/>
          <a:p>
            <a:r>
              <a:rPr lang="en-US" dirty="0"/>
              <a:t>Gui displaying customer information stored in database  </a:t>
            </a:r>
          </a:p>
        </p:txBody>
      </p:sp>
    </p:spTree>
    <p:extLst>
      <p:ext uri="{BB962C8B-B14F-4D97-AF65-F5344CB8AC3E}">
        <p14:creationId xmlns:p14="http://schemas.microsoft.com/office/powerpoint/2010/main" val="32854987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4D0922-11E8-6A08-D72B-A730A7FB79C1}"/>
              </a:ext>
            </a:extLst>
          </p:cNvPr>
          <p:cNvSpPr>
            <a:spLocks noGrp="1"/>
          </p:cNvSpPr>
          <p:nvPr>
            <p:ph type="title"/>
          </p:nvPr>
        </p:nvSpPr>
        <p:spPr/>
        <p:txBody>
          <a:bodyPr/>
          <a:lstStyle/>
          <a:p>
            <a:r>
              <a:rPr lang="en-US" dirty="0"/>
              <a:t>Code </a:t>
            </a:r>
          </a:p>
        </p:txBody>
      </p:sp>
      <p:pic>
        <p:nvPicPr>
          <p:cNvPr id="5" name="Content Placeholder 4">
            <a:extLst>
              <a:ext uri="{FF2B5EF4-FFF2-40B4-BE49-F238E27FC236}">
                <a16:creationId xmlns:a16="http://schemas.microsoft.com/office/drawing/2014/main" id="{3F8AA68D-BF63-55DC-B0A2-2E67B160E9B4}"/>
              </a:ext>
            </a:extLst>
          </p:cNvPr>
          <p:cNvPicPr>
            <a:picLocks noGrp="1" noChangeAspect="1"/>
          </p:cNvPicPr>
          <p:nvPr>
            <p:ph idx="1"/>
          </p:nvPr>
        </p:nvPicPr>
        <p:blipFill>
          <a:blip r:embed="rId2"/>
          <a:stretch>
            <a:fillRect/>
          </a:stretch>
        </p:blipFill>
        <p:spPr>
          <a:xfrm>
            <a:off x="3524502" y="2028825"/>
            <a:ext cx="5044571" cy="4029075"/>
          </a:xfrm>
        </p:spPr>
      </p:pic>
    </p:spTree>
    <p:extLst>
      <p:ext uri="{BB962C8B-B14F-4D97-AF65-F5344CB8AC3E}">
        <p14:creationId xmlns:p14="http://schemas.microsoft.com/office/powerpoint/2010/main" val="22749451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BF4E9E-2758-09A9-349B-EB9AC0586E83}"/>
              </a:ext>
            </a:extLst>
          </p:cNvPr>
          <p:cNvSpPr>
            <a:spLocks noGrp="1"/>
          </p:cNvSpPr>
          <p:nvPr>
            <p:ph type="title"/>
          </p:nvPr>
        </p:nvSpPr>
        <p:spPr/>
        <p:txBody>
          <a:bodyPr/>
          <a:lstStyle/>
          <a:p>
            <a:r>
              <a:rPr lang="en-US" dirty="0"/>
              <a:t>Challenges </a:t>
            </a:r>
          </a:p>
        </p:txBody>
      </p:sp>
      <p:sp>
        <p:nvSpPr>
          <p:cNvPr id="3" name="Content Placeholder 2">
            <a:extLst>
              <a:ext uri="{FF2B5EF4-FFF2-40B4-BE49-F238E27FC236}">
                <a16:creationId xmlns:a16="http://schemas.microsoft.com/office/drawing/2014/main" id="{C7430C65-A5B8-C302-A6A0-B09A794B2936}"/>
              </a:ext>
            </a:extLst>
          </p:cNvPr>
          <p:cNvSpPr>
            <a:spLocks noGrp="1"/>
          </p:cNvSpPr>
          <p:nvPr>
            <p:ph idx="1"/>
          </p:nvPr>
        </p:nvSpPr>
        <p:spPr/>
        <p:txBody>
          <a:bodyPr/>
          <a:lstStyle/>
          <a:p>
            <a:r>
              <a:rPr lang="en-US" dirty="0"/>
              <a:t>Code is sensitive</a:t>
            </a:r>
          </a:p>
          <a:p>
            <a:r>
              <a:rPr lang="en-US" dirty="0"/>
              <a:t>Debugging skills required </a:t>
            </a:r>
          </a:p>
          <a:p>
            <a:r>
              <a:rPr lang="en-US" dirty="0"/>
              <a:t>Difficulties installing NetBeans </a:t>
            </a:r>
          </a:p>
          <a:p>
            <a:r>
              <a:rPr lang="en-US" dirty="0"/>
              <a:t>Connectivity to database was challenging  </a:t>
            </a:r>
          </a:p>
          <a:p>
            <a:endParaRPr lang="en-US" dirty="0"/>
          </a:p>
          <a:p>
            <a:endParaRPr lang="en-US" dirty="0"/>
          </a:p>
        </p:txBody>
      </p:sp>
    </p:spTree>
    <p:extLst>
      <p:ext uri="{BB962C8B-B14F-4D97-AF65-F5344CB8AC3E}">
        <p14:creationId xmlns:p14="http://schemas.microsoft.com/office/powerpoint/2010/main" val="31589305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EBBE70-4428-E0A8-7C87-550A960FBCFB}"/>
              </a:ext>
            </a:extLst>
          </p:cNvPr>
          <p:cNvSpPr>
            <a:spLocks noGrp="1"/>
          </p:cNvSpPr>
          <p:nvPr>
            <p:ph type="title"/>
          </p:nvPr>
        </p:nvSpPr>
        <p:spPr/>
        <p:txBody>
          <a:bodyPr/>
          <a:lstStyle/>
          <a:p>
            <a:r>
              <a:rPr lang="en-US" dirty="0"/>
              <a:t>Career Skills </a:t>
            </a:r>
          </a:p>
        </p:txBody>
      </p:sp>
      <p:sp>
        <p:nvSpPr>
          <p:cNvPr id="3" name="Content Placeholder 2">
            <a:extLst>
              <a:ext uri="{FF2B5EF4-FFF2-40B4-BE49-F238E27FC236}">
                <a16:creationId xmlns:a16="http://schemas.microsoft.com/office/drawing/2014/main" id="{5AC507E1-D210-4488-D2CA-414843B4ED34}"/>
              </a:ext>
            </a:extLst>
          </p:cNvPr>
          <p:cNvSpPr>
            <a:spLocks noGrp="1"/>
          </p:cNvSpPr>
          <p:nvPr>
            <p:ph idx="1"/>
          </p:nvPr>
        </p:nvSpPr>
        <p:spPr/>
        <p:txBody>
          <a:bodyPr/>
          <a:lstStyle/>
          <a:p>
            <a:r>
              <a:rPr lang="en-US" dirty="0"/>
              <a:t>Using three-tier development</a:t>
            </a:r>
          </a:p>
          <a:p>
            <a:r>
              <a:rPr lang="en-US" dirty="0"/>
              <a:t>Designing  GUI application with Java</a:t>
            </a:r>
          </a:p>
          <a:p>
            <a:r>
              <a:rPr lang="en-US" dirty="0"/>
              <a:t>Debugging  applications skills </a:t>
            </a:r>
          </a:p>
          <a:p>
            <a:r>
              <a:rPr lang="en-US" dirty="0"/>
              <a:t>Using java syntax </a:t>
            </a:r>
          </a:p>
          <a:p>
            <a:r>
              <a:rPr lang="en-US" dirty="0"/>
              <a:t>Designing classes with UML</a:t>
            </a:r>
          </a:p>
          <a:p>
            <a:r>
              <a:rPr lang="en-US" dirty="0"/>
              <a:t>Wireframe GUI designing </a:t>
            </a:r>
          </a:p>
          <a:p>
            <a:endParaRPr lang="en-US" dirty="0"/>
          </a:p>
          <a:p>
            <a:endParaRPr lang="en-US" dirty="0"/>
          </a:p>
        </p:txBody>
      </p:sp>
    </p:spTree>
    <p:extLst>
      <p:ext uri="{BB962C8B-B14F-4D97-AF65-F5344CB8AC3E}">
        <p14:creationId xmlns:p14="http://schemas.microsoft.com/office/powerpoint/2010/main" val="42457689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35A8C3-5116-9242-E4C8-726065B40E2C}"/>
              </a:ext>
            </a:extLst>
          </p:cNvPr>
          <p:cNvSpPr>
            <a:spLocks noGrp="1"/>
          </p:cNvSpPr>
          <p:nvPr>
            <p:ph type="title"/>
          </p:nvPr>
        </p:nvSpPr>
        <p:spPr/>
        <p:txBody>
          <a:bodyPr/>
          <a:lstStyle/>
          <a:p>
            <a:r>
              <a:rPr lang="en-US" dirty="0"/>
              <a:t>Conclusion </a:t>
            </a:r>
          </a:p>
        </p:txBody>
      </p:sp>
      <p:sp>
        <p:nvSpPr>
          <p:cNvPr id="3" name="Content Placeholder 2">
            <a:extLst>
              <a:ext uri="{FF2B5EF4-FFF2-40B4-BE49-F238E27FC236}">
                <a16:creationId xmlns:a16="http://schemas.microsoft.com/office/drawing/2014/main" id="{F5E25777-F413-E33F-42BA-9C8DB9801E65}"/>
              </a:ext>
            </a:extLst>
          </p:cNvPr>
          <p:cNvSpPr>
            <a:spLocks noGrp="1"/>
          </p:cNvSpPr>
          <p:nvPr>
            <p:ph idx="1"/>
          </p:nvPr>
        </p:nvSpPr>
        <p:spPr/>
        <p:txBody>
          <a:bodyPr>
            <a:normAutofit fontScale="92500" lnSpcReduction="20000"/>
          </a:bodyPr>
          <a:lstStyle/>
          <a:p>
            <a:r>
              <a:rPr lang="en-US" dirty="0"/>
              <a:t>Java's design incorporates key object-oriented principles which result in a language that supports the creation of well-structured, reusable, and easily maintainable code. This object-oriented approach ensures that Java developers can tackle complex problems with a methodology that encourages cleaner, more logical design patterns. With its capability to run on any platform without the need for recompilation (write once, run anywhere), Java stands out as a highly versatile choice for developing diverse applications, ranging from the web and mobile domains to large-scale enterprise systems. The robust and comprehensive ecosystem of Java, filled with an extensive array of libraries and tools, allows for rapid development and integration of new features and functionalities. The vibrant global community not only contributes to this ecosystem but also offers a supportive network for developers, providing a wealth of knowledge, continuous learning opportunities, and collaborative problem-solving. All these elements combine to make Java not just a programming language but a powerful environment for innovation and development in the modern technological landscape.</a:t>
            </a:r>
          </a:p>
        </p:txBody>
      </p:sp>
    </p:spTree>
    <p:extLst>
      <p:ext uri="{BB962C8B-B14F-4D97-AF65-F5344CB8AC3E}">
        <p14:creationId xmlns:p14="http://schemas.microsoft.com/office/powerpoint/2010/main" val="24741020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38" name="Straight Connector 37">
            <a:extLst>
              <a:ext uri="{FF2B5EF4-FFF2-40B4-BE49-F238E27FC236}">
                <a16:creationId xmlns:a16="http://schemas.microsoft.com/office/drawing/2014/main" id="{462919E4-C488-4107-9EF1-66152F84800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43467" y="678719"/>
            <a:ext cx="10905066"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0BF79732-4088-424C-A653-4534E438944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43467" y="6309695"/>
            <a:ext cx="10905066"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42" name="Rectangle 41">
            <a:extLst>
              <a:ext uri="{FF2B5EF4-FFF2-40B4-BE49-F238E27FC236}">
                <a16:creationId xmlns:a16="http://schemas.microsoft.com/office/drawing/2014/main" id="{E5101733-A021-44D6-BE4E-2D908CFF54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81AC170-5D94-6E5B-A7F7-5F3E7F766A07}"/>
              </a:ext>
            </a:extLst>
          </p:cNvPr>
          <p:cNvSpPr>
            <a:spLocks noGrp="1"/>
          </p:cNvSpPr>
          <p:nvPr>
            <p:ph type="title"/>
          </p:nvPr>
        </p:nvSpPr>
        <p:spPr>
          <a:xfrm>
            <a:off x="548640" y="952500"/>
            <a:ext cx="3528060" cy="3893582"/>
          </a:xfrm>
        </p:spPr>
        <p:txBody>
          <a:bodyPr vert="horz" lIns="91440" tIns="45720" rIns="91440" bIns="45720" rtlCol="0" anchor="t">
            <a:normAutofit/>
          </a:bodyPr>
          <a:lstStyle/>
          <a:p>
            <a:r>
              <a:rPr lang="en-US"/>
              <a:t>Thank you</a:t>
            </a:r>
          </a:p>
        </p:txBody>
      </p:sp>
      <p:cxnSp>
        <p:nvCxnSpPr>
          <p:cNvPr id="44" name="Straight Connector 43">
            <a:extLst>
              <a:ext uri="{FF2B5EF4-FFF2-40B4-BE49-F238E27FC236}">
                <a16:creationId xmlns:a16="http://schemas.microsoft.com/office/drawing/2014/main" id="{6F4598CC-172A-48F9-9A7C-3E3E635F6C1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43467" y="678719"/>
            <a:ext cx="10905066" cy="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30" name="Picture 29" descr="Bright modern kitchen">
            <a:extLst>
              <a:ext uri="{FF2B5EF4-FFF2-40B4-BE49-F238E27FC236}">
                <a16:creationId xmlns:a16="http://schemas.microsoft.com/office/drawing/2014/main" id="{E2982011-D708-6BEA-4B18-C20AEE4C26C4}"/>
              </a:ext>
            </a:extLst>
          </p:cNvPr>
          <p:cNvPicPr>
            <a:picLocks noChangeAspect="1"/>
          </p:cNvPicPr>
          <p:nvPr/>
        </p:nvPicPr>
        <p:blipFill rotWithShape="1">
          <a:blip r:embed="rId2"/>
          <a:srcRect l="4919" r="4917" b="-2"/>
          <a:stretch/>
        </p:blipFill>
        <p:spPr>
          <a:xfrm>
            <a:off x="4648200" y="952500"/>
            <a:ext cx="6896100" cy="5105400"/>
          </a:xfrm>
          <a:prstGeom prst="rect">
            <a:avLst/>
          </a:prstGeom>
        </p:spPr>
      </p:pic>
      <p:cxnSp>
        <p:nvCxnSpPr>
          <p:cNvPr id="46" name="Straight Connector 45">
            <a:extLst>
              <a:ext uri="{FF2B5EF4-FFF2-40B4-BE49-F238E27FC236}">
                <a16:creationId xmlns:a16="http://schemas.microsoft.com/office/drawing/2014/main" id="{587A0454-7A54-450D-9B36-0C5378D020A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43467" y="6309695"/>
            <a:ext cx="10905066"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78946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20" name="Straight Connector 19">
            <a:extLst>
              <a:ext uri="{FF2B5EF4-FFF2-40B4-BE49-F238E27FC236}">
                <a16:creationId xmlns:a16="http://schemas.microsoft.com/office/drawing/2014/main" id="{462919E4-C488-4107-9EF1-66152F84800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43467" y="678719"/>
            <a:ext cx="10905066"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BF79732-4088-424C-A653-4534E438944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43467" y="6309695"/>
            <a:ext cx="10905066"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24" name="Rectangle 23">
            <a:extLst>
              <a:ext uri="{FF2B5EF4-FFF2-40B4-BE49-F238E27FC236}">
                <a16:creationId xmlns:a16="http://schemas.microsoft.com/office/drawing/2014/main" id="{1C4B15E1-8643-4122-BC17-9DE123491A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A2987A9-8B46-EC01-9202-B296B67CB4A4}"/>
              </a:ext>
            </a:extLst>
          </p:cNvPr>
          <p:cNvSpPr>
            <a:spLocks noGrp="1"/>
          </p:cNvSpPr>
          <p:nvPr>
            <p:ph type="title"/>
          </p:nvPr>
        </p:nvSpPr>
        <p:spPr>
          <a:xfrm>
            <a:off x="548640" y="952499"/>
            <a:ext cx="6419719" cy="1623787"/>
          </a:xfrm>
        </p:spPr>
        <p:txBody>
          <a:bodyPr vert="horz" lIns="91440" tIns="45720" rIns="91440" bIns="45720" rtlCol="0" anchor="t">
            <a:normAutofit/>
          </a:bodyPr>
          <a:lstStyle/>
          <a:p>
            <a:r>
              <a:rPr lang="en-US"/>
              <a:t>Project Inventory</a:t>
            </a:r>
          </a:p>
        </p:txBody>
      </p:sp>
      <p:cxnSp>
        <p:nvCxnSpPr>
          <p:cNvPr id="26" name="Straight Connector 25">
            <a:extLst>
              <a:ext uri="{FF2B5EF4-FFF2-40B4-BE49-F238E27FC236}">
                <a16:creationId xmlns:a16="http://schemas.microsoft.com/office/drawing/2014/main" id="{201D576B-3782-47A1-8847-9E731C48B6C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43467" y="678719"/>
            <a:ext cx="10905066" cy="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12" name="Content Placeholder 11" descr="A logo for a software company&#10;&#10;Description automatically generated">
            <a:extLst>
              <a:ext uri="{FF2B5EF4-FFF2-40B4-BE49-F238E27FC236}">
                <a16:creationId xmlns:a16="http://schemas.microsoft.com/office/drawing/2014/main" id="{6B92505E-08BA-151B-D4E4-EB93A9D13002}"/>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815603" y="2895600"/>
            <a:ext cx="5059680" cy="3162300"/>
          </a:xfrm>
          <a:prstGeom prst="rect">
            <a:avLst/>
          </a:prstGeom>
        </p:spPr>
      </p:pic>
      <p:pic>
        <p:nvPicPr>
          <p:cNvPr id="15" name="Content Placeholder 14" descr="A group of colorful logos&#10;&#10;Description automatically generated">
            <a:extLst>
              <a:ext uri="{FF2B5EF4-FFF2-40B4-BE49-F238E27FC236}">
                <a16:creationId xmlns:a16="http://schemas.microsoft.com/office/drawing/2014/main" id="{52EC7338-1327-2BE7-BA19-FBF429137D1F}"/>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188492" y="2895599"/>
            <a:ext cx="5454497" cy="3061197"/>
          </a:xfrm>
          <a:prstGeom prst="rect">
            <a:avLst/>
          </a:prstGeom>
        </p:spPr>
      </p:pic>
      <p:cxnSp>
        <p:nvCxnSpPr>
          <p:cNvPr id="28" name="Straight Connector 27">
            <a:extLst>
              <a:ext uri="{FF2B5EF4-FFF2-40B4-BE49-F238E27FC236}">
                <a16:creationId xmlns:a16="http://schemas.microsoft.com/office/drawing/2014/main" id="{A14FB581-6A58-4B43-8121-6AA1567AC8F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43467" y="6309695"/>
            <a:ext cx="10905066"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129446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A1EB2DA-351B-F375-17DD-0AF9403E3C6C}"/>
              </a:ext>
            </a:extLst>
          </p:cNvPr>
          <p:cNvSpPr>
            <a:spLocks noGrp="1"/>
          </p:cNvSpPr>
          <p:nvPr>
            <p:ph type="title"/>
          </p:nvPr>
        </p:nvSpPr>
        <p:spPr/>
        <p:txBody>
          <a:bodyPr vert="horz" lIns="91440" tIns="45720" rIns="91440" bIns="45720" rtlCol="0" anchor="t">
            <a:normAutofit/>
          </a:bodyPr>
          <a:lstStyle/>
          <a:p>
            <a:r>
              <a:rPr lang="en-US" sz="3600" kern="1200">
                <a:solidFill>
                  <a:schemeClr val="accent1"/>
                </a:solidFill>
                <a:latin typeface="+mj-lt"/>
                <a:ea typeface="+mj-ea"/>
                <a:cs typeface="+mj-cs"/>
              </a:rPr>
              <a:t>Design Phase</a:t>
            </a:r>
          </a:p>
        </p:txBody>
      </p:sp>
      <p:sp>
        <p:nvSpPr>
          <p:cNvPr id="6" name="Content Placeholder 5">
            <a:extLst>
              <a:ext uri="{FF2B5EF4-FFF2-40B4-BE49-F238E27FC236}">
                <a16:creationId xmlns:a16="http://schemas.microsoft.com/office/drawing/2014/main" id="{20BC98BE-78E1-3C87-75C8-7A7007900347}"/>
              </a:ext>
            </a:extLst>
          </p:cNvPr>
          <p:cNvSpPr>
            <a:spLocks noGrp="1"/>
          </p:cNvSpPr>
          <p:nvPr>
            <p:ph idx="1"/>
          </p:nvPr>
        </p:nvSpPr>
        <p:spPr/>
        <p:txBody>
          <a:bodyPr vert="horz" lIns="91440" tIns="45720" rIns="91440" bIns="45720" rtlCol="0">
            <a:noAutofit/>
          </a:bodyPr>
          <a:lstStyle/>
          <a:p>
            <a:pPr indent="-228600">
              <a:lnSpc>
                <a:spcPct val="110000"/>
              </a:lnSpc>
              <a:buFont typeface="Arial" panose="020B0604020202020204" pitchFamily="34" charset="0"/>
              <a:buChar char="•"/>
            </a:pPr>
            <a:r>
              <a:rPr lang="en-US" sz="1800" dirty="0"/>
              <a:t>During the design phase all stakeholders collaborate to define the project requirement . This ensures that everyone has a clear understanding of the project goals and objective, saving time.</a:t>
            </a:r>
          </a:p>
          <a:p>
            <a:pPr indent="-228600">
              <a:lnSpc>
                <a:spcPct val="110000"/>
              </a:lnSpc>
              <a:buFont typeface="Arial" panose="020B0604020202020204" pitchFamily="34" charset="0"/>
              <a:buChar char="•"/>
            </a:pPr>
            <a:r>
              <a:rPr lang="en-US" sz="1800" dirty="0"/>
              <a:t>Wireframe  diagrams gives us a target to achieve and a roadmap for implementing the application.</a:t>
            </a:r>
          </a:p>
          <a:p>
            <a:pPr indent="-228600">
              <a:lnSpc>
                <a:spcPct val="110000"/>
              </a:lnSpc>
              <a:buFont typeface="Arial" panose="020B0604020202020204" pitchFamily="34" charset="0"/>
              <a:buChar char="•"/>
            </a:pPr>
            <a:r>
              <a:rPr lang="en-US" sz="1800" dirty="0"/>
              <a:t>UML Class diagram provides structure for  the application </a:t>
            </a:r>
          </a:p>
        </p:txBody>
      </p:sp>
    </p:spTree>
    <p:extLst>
      <p:ext uri="{BB962C8B-B14F-4D97-AF65-F5344CB8AC3E}">
        <p14:creationId xmlns:p14="http://schemas.microsoft.com/office/powerpoint/2010/main" val="15141292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462919E4-C488-4107-9EF1-66152F84800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43467" y="678719"/>
            <a:ext cx="10905066"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0BF79732-4088-424C-A653-4534E438944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43467" y="6309695"/>
            <a:ext cx="10905066"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17" name="Rectangle 16">
            <a:extLst>
              <a:ext uri="{FF2B5EF4-FFF2-40B4-BE49-F238E27FC236}">
                <a16:creationId xmlns:a16="http://schemas.microsoft.com/office/drawing/2014/main" id="{5F2D5967-D287-4BDA-8914-854D6EC8A9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34D0CB40-A7B5-8E07-76B0-84F6A9B8DC58}"/>
              </a:ext>
            </a:extLst>
          </p:cNvPr>
          <p:cNvSpPr>
            <a:spLocks noGrp="1"/>
          </p:cNvSpPr>
          <p:nvPr>
            <p:ph type="title"/>
          </p:nvPr>
        </p:nvSpPr>
        <p:spPr>
          <a:xfrm>
            <a:off x="548640" y="950976"/>
            <a:ext cx="3536516" cy="2245737"/>
          </a:xfrm>
        </p:spPr>
        <p:txBody>
          <a:bodyPr vert="horz" lIns="91440" tIns="45720" rIns="91440" bIns="45720" rtlCol="0" anchor="t">
            <a:normAutofit/>
          </a:bodyPr>
          <a:lstStyle/>
          <a:p>
            <a:r>
              <a:rPr lang="en-US" kern="1200">
                <a:solidFill>
                  <a:schemeClr val="accent1"/>
                </a:solidFill>
                <a:latin typeface="+mj-lt"/>
                <a:ea typeface="+mj-ea"/>
                <a:cs typeface="+mj-cs"/>
              </a:rPr>
              <a:t>Wireframe Diagram</a:t>
            </a:r>
          </a:p>
        </p:txBody>
      </p:sp>
      <p:cxnSp>
        <p:nvCxnSpPr>
          <p:cNvPr id="19" name="Straight Connector 18">
            <a:extLst>
              <a:ext uri="{FF2B5EF4-FFF2-40B4-BE49-F238E27FC236}">
                <a16:creationId xmlns:a16="http://schemas.microsoft.com/office/drawing/2014/main" id="{2F538056-4BE2-4156-9522-75617E95FEC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43467" y="678719"/>
            <a:ext cx="10905066"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5" name="Content Placeholder 4">
            <a:extLst>
              <a:ext uri="{FF2B5EF4-FFF2-40B4-BE49-F238E27FC236}">
                <a16:creationId xmlns:a16="http://schemas.microsoft.com/office/drawing/2014/main" id="{E91B073C-88B5-C199-5D82-20BE1BF66449}"/>
              </a:ext>
            </a:extLst>
          </p:cNvPr>
          <p:cNvSpPr>
            <a:spLocks noGrp="1"/>
          </p:cNvSpPr>
          <p:nvPr>
            <p:ph sz="half" idx="1"/>
          </p:nvPr>
        </p:nvSpPr>
        <p:spPr>
          <a:xfrm>
            <a:off x="555137" y="3429000"/>
            <a:ext cx="3521564" cy="2636949"/>
          </a:xfrm>
        </p:spPr>
        <p:txBody>
          <a:bodyPr vert="horz" lIns="91440" tIns="45720" rIns="91440" bIns="45720" rtlCol="0">
            <a:normAutofit/>
          </a:bodyPr>
          <a:lstStyle/>
          <a:p>
            <a:r>
              <a:rPr lang="en-US" dirty="0"/>
              <a:t>GUI design</a:t>
            </a:r>
          </a:p>
          <a:p>
            <a:r>
              <a:rPr lang="en-US" dirty="0"/>
              <a:t>Layout for the user interface </a:t>
            </a:r>
          </a:p>
          <a:p>
            <a:r>
              <a:rPr lang="en-US" dirty="0"/>
              <a:t>Components to be used </a:t>
            </a:r>
          </a:p>
        </p:txBody>
      </p:sp>
      <p:pic>
        <p:nvPicPr>
          <p:cNvPr id="8" name="Content Placeholder 7">
            <a:extLst>
              <a:ext uri="{FF2B5EF4-FFF2-40B4-BE49-F238E27FC236}">
                <a16:creationId xmlns:a16="http://schemas.microsoft.com/office/drawing/2014/main" id="{007277E3-1347-D2BC-A30A-4FB3BA048B5A}"/>
              </a:ext>
            </a:extLst>
          </p:cNvPr>
          <p:cNvPicPr>
            <a:picLocks noGrp="1" noChangeAspect="1"/>
          </p:cNvPicPr>
          <p:nvPr>
            <p:ph sz="half" idx="2"/>
          </p:nvPr>
        </p:nvPicPr>
        <p:blipFill>
          <a:blip r:embed="rId2"/>
          <a:stretch>
            <a:fillRect/>
          </a:stretch>
        </p:blipFill>
        <p:spPr>
          <a:xfrm>
            <a:off x="4648200" y="1145626"/>
            <a:ext cx="6903309" cy="4719147"/>
          </a:xfrm>
          <a:prstGeom prst="rect">
            <a:avLst/>
          </a:prstGeom>
        </p:spPr>
      </p:pic>
      <p:cxnSp>
        <p:nvCxnSpPr>
          <p:cNvPr id="21" name="Straight Connector 20">
            <a:extLst>
              <a:ext uri="{FF2B5EF4-FFF2-40B4-BE49-F238E27FC236}">
                <a16:creationId xmlns:a16="http://schemas.microsoft.com/office/drawing/2014/main" id="{7340FC25-B92B-49CA-9B3B-580CCD12F3F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43467" y="6309695"/>
            <a:ext cx="10905066"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56626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05AA44-DD49-46E7-79D4-5A980153862A}"/>
              </a:ext>
            </a:extLst>
          </p:cNvPr>
          <p:cNvSpPr>
            <a:spLocks noGrp="1"/>
          </p:cNvSpPr>
          <p:nvPr>
            <p:ph type="title"/>
          </p:nvPr>
        </p:nvSpPr>
        <p:spPr/>
        <p:txBody>
          <a:bodyPr/>
          <a:lstStyle/>
          <a:p>
            <a:r>
              <a:rPr lang="en-US" dirty="0"/>
              <a:t>UML Class Diagram</a:t>
            </a:r>
          </a:p>
        </p:txBody>
      </p:sp>
      <p:sp>
        <p:nvSpPr>
          <p:cNvPr id="3" name="Content Placeholder 2">
            <a:extLst>
              <a:ext uri="{FF2B5EF4-FFF2-40B4-BE49-F238E27FC236}">
                <a16:creationId xmlns:a16="http://schemas.microsoft.com/office/drawing/2014/main" id="{58BDA409-3DF0-E546-7D6D-639E8CCDC5D9}"/>
              </a:ext>
            </a:extLst>
          </p:cNvPr>
          <p:cNvSpPr>
            <a:spLocks noGrp="1"/>
          </p:cNvSpPr>
          <p:nvPr>
            <p:ph sz="half" idx="1"/>
          </p:nvPr>
        </p:nvSpPr>
        <p:spPr>
          <a:xfrm>
            <a:off x="548640" y="2029968"/>
            <a:ext cx="3526403" cy="4148138"/>
          </a:xfrm>
        </p:spPr>
        <p:txBody>
          <a:bodyPr/>
          <a:lstStyle/>
          <a:p>
            <a:r>
              <a:rPr lang="en-US" dirty="0"/>
              <a:t>Classes to used </a:t>
            </a:r>
          </a:p>
          <a:p>
            <a:r>
              <a:rPr lang="en-US" dirty="0"/>
              <a:t>Structure for our objects </a:t>
            </a:r>
          </a:p>
          <a:p>
            <a:r>
              <a:rPr lang="en-US" dirty="0"/>
              <a:t>Overall structure for application </a:t>
            </a:r>
          </a:p>
        </p:txBody>
      </p:sp>
      <p:pic>
        <p:nvPicPr>
          <p:cNvPr id="6" name="Content Placeholder 5">
            <a:extLst>
              <a:ext uri="{FF2B5EF4-FFF2-40B4-BE49-F238E27FC236}">
                <a16:creationId xmlns:a16="http://schemas.microsoft.com/office/drawing/2014/main" id="{D430C11C-5E21-CD66-1D1C-F29F09AC659F}"/>
              </a:ext>
            </a:extLst>
          </p:cNvPr>
          <p:cNvPicPr>
            <a:picLocks noGrp="1" noChangeAspect="1"/>
          </p:cNvPicPr>
          <p:nvPr>
            <p:ph sz="half" idx="2"/>
          </p:nvPr>
        </p:nvPicPr>
        <p:blipFill>
          <a:blip r:embed="rId2"/>
          <a:stretch>
            <a:fillRect/>
          </a:stretch>
        </p:blipFill>
        <p:spPr>
          <a:xfrm>
            <a:off x="4796459" y="2812774"/>
            <a:ext cx="6743079" cy="2544417"/>
          </a:xfrm>
        </p:spPr>
      </p:pic>
    </p:spTree>
    <p:extLst>
      <p:ext uri="{BB962C8B-B14F-4D97-AF65-F5344CB8AC3E}">
        <p14:creationId xmlns:p14="http://schemas.microsoft.com/office/powerpoint/2010/main" val="8741301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7369C25-9B0F-8A02-1C96-7AAE824060A8}"/>
              </a:ext>
            </a:extLst>
          </p:cNvPr>
          <p:cNvSpPr>
            <a:spLocks noGrp="1"/>
          </p:cNvSpPr>
          <p:nvPr>
            <p:ph type="title"/>
          </p:nvPr>
        </p:nvSpPr>
        <p:spPr/>
        <p:txBody>
          <a:bodyPr/>
          <a:lstStyle/>
          <a:p>
            <a:r>
              <a:rPr lang="en-US" dirty="0"/>
              <a:t>GUI Application </a:t>
            </a:r>
          </a:p>
        </p:txBody>
      </p:sp>
      <p:sp>
        <p:nvSpPr>
          <p:cNvPr id="6" name="Content Placeholder 5">
            <a:extLst>
              <a:ext uri="{FF2B5EF4-FFF2-40B4-BE49-F238E27FC236}">
                <a16:creationId xmlns:a16="http://schemas.microsoft.com/office/drawing/2014/main" id="{2F460643-A8D1-2E26-09A1-CF906D0786A4}"/>
              </a:ext>
            </a:extLst>
          </p:cNvPr>
          <p:cNvSpPr>
            <a:spLocks noGrp="1"/>
          </p:cNvSpPr>
          <p:nvPr>
            <p:ph idx="1"/>
          </p:nvPr>
        </p:nvSpPr>
        <p:spPr/>
        <p:txBody>
          <a:bodyPr/>
          <a:lstStyle/>
          <a:p>
            <a:r>
              <a:rPr lang="en-US" dirty="0"/>
              <a:t>Started a simple Gui application</a:t>
            </a:r>
          </a:p>
          <a:p>
            <a:r>
              <a:rPr lang="en-US" dirty="0"/>
              <a:t>Implemented labels and text fields</a:t>
            </a:r>
          </a:p>
          <a:p>
            <a:r>
              <a:rPr lang="en-US" dirty="0"/>
              <a:t>Generated the frame </a:t>
            </a:r>
          </a:p>
          <a:p>
            <a:r>
              <a:rPr lang="en-US" dirty="0"/>
              <a:t>Centered the application</a:t>
            </a:r>
          </a:p>
        </p:txBody>
      </p:sp>
    </p:spTree>
    <p:extLst>
      <p:ext uri="{BB962C8B-B14F-4D97-AF65-F5344CB8AC3E}">
        <p14:creationId xmlns:p14="http://schemas.microsoft.com/office/powerpoint/2010/main" val="29880738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462919E4-C488-4107-9EF1-66152F84800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43467" y="678719"/>
            <a:ext cx="10905066"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0BF79732-4088-424C-A653-4534E438944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43467" y="6309695"/>
            <a:ext cx="10905066"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17" name="Rectangle 16">
            <a:extLst>
              <a:ext uri="{FF2B5EF4-FFF2-40B4-BE49-F238E27FC236}">
                <a16:creationId xmlns:a16="http://schemas.microsoft.com/office/drawing/2014/main" id="{5F2D5967-D287-4BDA-8914-854D6EC8A9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82C235C3-71BE-DCD8-6C36-A03C1736FD6C}"/>
              </a:ext>
            </a:extLst>
          </p:cNvPr>
          <p:cNvSpPr>
            <a:spLocks noGrp="1"/>
          </p:cNvSpPr>
          <p:nvPr>
            <p:ph type="title"/>
          </p:nvPr>
        </p:nvSpPr>
        <p:spPr>
          <a:xfrm>
            <a:off x="548640" y="950976"/>
            <a:ext cx="3536516" cy="2245737"/>
          </a:xfrm>
        </p:spPr>
        <p:txBody>
          <a:bodyPr vert="horz" lIns="91440" tIns="45720" rIns="91440" bIns="45720" rtlCol="0" anchor="t">
            <a:normAutofit/>
          </a:bodyPr>
          <a:lstStyle/>
          <a:p>
            <a:r>
              <a:rPr lang="en-US" kern="1200">
                <a:solidFill>
                  <a:schemeClr val="accent1"/>
                </a:solidFill>
                <a:latin typeface="+mj-lt"/>
                <a:ea typeface="+mj-ea"/>
                <a:cs typeface="+mj-cs"/>
              </a:rPr>
              <a:t>Simple GUI</a:t>
            </a:r>
          </a:p>
        </p:txBody>
      </p:sp>
      <p:cxnSp>
        <p:nvCxnSpPr>
          <p:cNvPr id="19" name="Straight Connector 18">
            <a:extLst>
              <a:ext uri="{FF2B5EF4-FFF2-40B4-BE49-F238E27FC236}">
                <a16:creationId xmlns:a16="http://schemas.microsoft.com/office/drawing/2014/main" id="{2F538056-4BE2-4156-9522-75617E95FEC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43467" y="678719"/>
            <a:ext cx="10905066"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5" name="Content Placeholder 4">
            <a:extLst>
              <a:ext uri="{FF2B5EF4-FFF2-40B4-BE49-F238E27FC236}">
                <a16:creationId xmlns:a16="http://schemas.microsoft.com/office/drawing/2014/main" id="{5354D1E0-8AD6-3B9F-284E-4265F261E4F6}"/>
              </a:ext>
            </a:extLst>
          </p:cNvPr>
          <p:cNvSpPr>
            <a:spLocks noGrp="1"/>
          </p:cNvSpPr>
          <p:nvPr>
            <p:ph sz="half" idx="1"/>
          </p:nvPr>
        </p:nvSpPr>
        <p:spPr>
          <a:xfrm>
            <a:off x="563592" y="2073844"/>
            <a:ext cx="3521564" cy="2636949"/>
          </a:xfrm>
        </p:spPr>
        <p:txBody>
          <a:bodyPr vert="horz" lIns="91440" tIns="45720" rIns="91440" bIns="45720" rtlCol="0">
            <a:normAutofit/>
          </a:bodyPr>
          <a:lstStyle/>
          <a:p>
            <a:pPr>
              <a:lnSpc>
                <a:spcPct val="110000"/>
              </a:lnSpc>
            </a:pPr>
            <a:r>
              <a:rPr lang="en-US" dirty="0"/>
              <a:t>Labels – shows info</a:t>
            </a:r>
          </a:p>
          <a:p>
            <a:pPr>
              <a:lnSpc>
                <a:spcPct val="110000"/>
              </a:lnSpc>
            </a:pPr>
            <a:r>
              <a:rPr lang="en-US" dirty="0"/>
              <a:t>Text fields – Gets user inputs</a:t>
            </a:r>
          </a:p>
          <a:p>
            <a:pPr>
              <a:lnSpc>
                <a:spcPct val="110000"/>
              </a:lnSpc>
            </a:pPr>
            <a:r>
              <a:rPr lang="en-US" dirty="0"/>
              <a:t>Buttons  - produce events </a:t>
            </a:r>
          </a:p>
          <a:p>
            <a:pPr>
              <a:lnSpc>
                <a:spcPct val="110000"/>
              </a:lnSpc>
            </a:pPr>
            <a:r>
              <a:rPr lang="en-US" dirty="0"/>
              <a:t>Event handlers – runs code base on event</a:t>
            </a:r>
          </a:p>
        </p:txBody>
      </p:sp>
      <p:pic>
        <p:nvPicPr>
          <p:cNvPr id="8" name="Content Placeholder 7">
            <a:extLst>
              <a:ext uri="{FF2B5EF4-FFF2-40B4-BE49-F238E27FC236}">
                <a16:creationId xmlns:a16="http://schemas.microsoft.com/office/drawing/2014/main" id="{2CF97AC8-7D6F-DD39-6223-C3E19887241C}"/>
              </a:ext>
            </a:extLst>
          </p:cNvPr>
          <p:cNvPicPr>
            <a:picLocks noGrp="1" noChangeAspect="1"/>
          </p:cNvPicPr>
          <p:nvPr>
            <p:ph sz="half" idx="2"/>
          </p:nvPr>
        </p:nvPicPr>
        <p:blipFill>
          <a:blip r:embed="rId2"/>
          <a:stretch>
            <a:fillRect/>
          </a:stretch>
        </p:blipFill>
        <p:spPr>
          <a:xfrm>
            <a:off x="4648200" y="1097671"/>
            <a:ext cx="6903309" cy="4815057"/>
          </a:xfrm>
          <a:prstGeom prst="rect">
            <a:avLst/>
          </a:prstGeom>
        </p:spPr>
      </p:pic>
      <p:cxnSp>
        <p:nvCxnSpPr>
          <p:cNvPr id="21" name="Straight Connector 20">
            <a:extLst>
              <a:ext uri="{FF2B5EF4-FFF2-40B4-BE49-F238E27FC236}">
                <a16:creationId xmlns:a16="http://schemas.microsoft.com/office/drawing/2014/main" id="{7340FC25-B92B-49CA-9B3B-580CCD12F3F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43467" y="6309695"/>
            <a:ext cx="10905066"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513752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4" name="Straight Connector 13">
            <a:extLst>
              <a:ext uri="{FF2B5EF4-FFF2-40B4-BE49-F238E27FC236}">
                <a16:creationId xmlns:a16="http://schemas.microsoft.com/office/drawing/2014/main" id="{462919E4-C488-4107-9EF1-66152F84800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43467" y="678719"/>
            <a:ext cx="10905066"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BF79732-4088-424C-A653-4534E438944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43467" y="6309695"/>
            <a:ext cx="10905066"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18" name="Rectangle 17">
            <a:extLst>
              <a:ext uri="{FF2B5EF4-FFF2-40B4-BE49-F238E27FC236}">
                <a16:creationId xmlns:a16="http://schemas.microsoft.com/office/drawing/2014/main" id="{5F2D5967-D287-4BDA-8914-854D6EC8A9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0E9896C3-0753-E175-5EBF-0884016799A0}"/>
              </a:ext>
            </a:extLst>
          </p:cNvPr>
          <p:cNvSpPr>
            <a:spLocks noGrp="1"/>
          </p:cNvSpPr>
          <p:nvPr>
            <p:ph type="title"/>
          </p:nvPr>
        </p:nvSpPr>
        <p:spPr>
          <a:xfrm>
            <a:off x="548640" y="950976"/>
            <a:ext cx="3536516" cy="2245737"/>
          </a:xfrm>
        </p:spPr>
        <p:txBody>
          <a:bodyPr vert="horz" lIns="91440" tIns="45720" rIns="91440" bIns="45720" rtlCol="0" anchor="t">
            <a:normAutofit/>
          </a:bodyPr>
          <a:lstStyle/>
          <a:p>
            <a:r>
              <a:rPr lang="en-US" kern="1200" dirty="0">
                <a:solidFill>
                  <a:schemeClr val="accent1"/>
                </a:solidFill>
                <a:latin typeface="+mj-lt"/>
                <a:ea typeface="+mj-ea"/>
                <a:cs typeface="+mj-cs"/>
              </a:rPr>
              <a:t>Event Code </a:t>
            </a:r>
          </a:p>
        </p:txBody>
      </p:sp>
      <p:cxnSp>
        <p:nvCxnSpPr>
          <p:cNvPr id="20" name="Straight Connector 19">
            <a:extLst>
              <a:ext uri="{FF2B5EF4-FFF2-40B4-BE49-F238E27FC236}">
                <a16:creationId xmlns:a16="http://schemas.microsoft.com/office/drawing/2014/main" id="{2F538056-4BE2-4156-9522-75617E95FEC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43467" y="678719"/>
            <a:ext cx="10905066"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9" name="Content Placeholder 8">
            <a:extLst>
              <a:ext uri="{FF2B5EF4-FFF2-40B4-BE49-F238E27FC236}">
                <a16:creationId xmlns:a16="http://schemas.microsoft.com/office/drawing/2014/main" id="{B7C1D804-FAB3-39B5-B0AE-5C7FD9D52428}"/>
              </a:ext>
            </a:extLst>
          </p:cNvPr>
          <p:cNvSpPr>
            <a:spLocks noGrp="1"/>
          </p:cNvSpPr>
          <p:nvPr>
            <p:ph sz="half" idx="2"/>
          </p:nvPr>
        </p:nvSpPr>
        <p:spPr>
          <a:xfrm>
            <a:off x="540185" y="1868560"/>
            <a:ext cx="3536516" cy="4197390"/>
          </a:xfrm>
        </p:spPr>
        <p:txBody>
          <a:bodyPr vert="horz" lIns="91440" tIns="45720" rIns="91440" bIns="45720" rtlCol="0">
            <a:normAutofit/>
          </a:bodyPr>
          <a:lstStyle/>
          <a:p>
            <a:pPr>
              <a:lnSpc>
                <a:spcPct val="110000"/>
              </a:lnSpc>
            </a:pPr>
            <a:r>
              <a:rPr lang="en-US" dirty="0"/>
              <a:t>Code divided into methods </a:t>
            </a:r>
          </a:p>
          <a:p>
            <a:pPr>
              <a:lnSpc>
                <a:spcPct val="110000"/>
              </a:lnSpc>
            </a:pPr>
            <a:r>
              <a:rPr lang="en-US" dirty="0"/>
              <a:t>Write once, run everywhere!</a:t>
            </a:r>
          </a:p>
          <a:p>
            <a:pPr>
              <a:lnSpc>
                <a:spcPct val="110000"/>
              </a:lnSpc>
            </a:pPr>
            <a:r>
              <a:rPr lang="en-US" dirty="0"/>
              <a:t>Pull inputs from text fields </a:t>
            </a:r>
          </a:p>
          <a:p>
            <a:pPr>
              <a:lnSpc>
                <a:spcPct val="110000"/>
              </a:lnSpc>
            </a:pPr>
            <a:r>
              <a:rPr lang="en-US" dirty="0"/>
              <a:t>Process inputs </a:t>
            </a:r>
          </a:p>
          <a:p>
            <a:pPr>
              <a:lnSpc>
                <a:spcPct val="110000"/>
              </a:lnSpc>
            </a:pPr>
            <a:r>
              <a:rPr lang="en-US" dirty="0"/>
              <a:t>Show desired output </a:t>
            </a:r>
          </a:p>
        </p:txBody>
      </p:sp>
      <p:pic>
        <p:nvPicPr>
          <p:cNvPr id="8" name="Content Placeholder 7">
            <a:extLst>
              <a:ext uri="{FF2B5EF4-FFF2-40B4-BE49-F238E27FC236}">
                <a16:creationId xmlns:a16="http://schemas.microsoft.com/office/drawing/2014/main" id="{DCB9281E-C135-65B7-907A-82DD6332D185}"/>
              </a:ext>
            </a:extLst>
          </p:cNvPr>
          <p:cNvPicPr>
            <a:picLocks noGrp="1" noChangeAspect="1"/>
          </p:cNvPicPr>
          <p:nvPr>
            <p:ph sz="half" idx="1"/>
          </p:nvPr>
        </p:nvPicPr>
        <p:blipFill rotWithShape="1">
          <a:blip r:embed="rId2"/>
          <a:srcRect r="18196" b="1"/>
          <a:stretch/>
        </p:blipFill>
        <p:spPr>
          <a:xfrm>
            <a:off x="4648200" y="952500"/>
            <a:ext cx="6903309" cy="5105399"/>
          </a:xfrm>
          <a:prstGeom prst="rect">
            <a:avLst/>
          </a:prstGeom>
        </p:spPr>
      </p:pic>
      <p:cxnSp>
        <p:nvCxnSpPr>
          <p:cNvPr id="22" name="Straight Connector 21">
            <a:extLst>
              <a:ext uri="{FF2B5EF4-FFF2-40B4-BE49-F238E27FC236}">
                <a16:creationId xmlns:a16="http://schemas.microsoft.com/office/drawing/2014/main" id="{7340FC25-B92B-49CA-9B3B-580CCD12F3F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43467" y="6309695"/>
            <a:ext cx="10905066"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38386685"/>
      </p:ext>
    </p:extLst>
  </p:cSld>
  <p:clrMapOvr>
    <a:masterClrMapping/>
  </p:clrMapOvr>
</p:sld>
</file>

<file path=ppt/theme/theme1.xml><?xml version="1.0" encoding="utf-8"?>
<a:theme xmlns:a="http://schemas.openxmlformats.org/drawingml/2006/main" name="TribuneVTI">
  <a:themeElements>
    <a:clrScheme name="amasis">
      <a:dk1>
        <a:sysClr val="windowText" lastClr="000000"/>
      </a:dk1>
      <a:lt1>
        <a:sysClr val="window" lastClr="FFFFFF"/>
      </a:lt1>
      <a:dk2>
        <a:srgbClr val="470401"/>
      </a:dk2>
      <a:lt2>
        <a:srgbClr val="EBE2E2"/>
      </a:lt2>
      <a:accent1>
        <a:srgbClr val="BD1209"/>
      </a:accent1>
      <a:accent2>
        <a:srgbClr val="F40600"/>
      </a:accent2>
      <a:accent3>
        <a:srgbClr val="F26216"/>
      </a:accent3>
      <a:accent4>
        <a:srgbClr val="F0800D"/>
      </a:accent4>
      <a:accent5>
        <a:srgbClr val="3EA8B6"/>
      </a:accent5>
      <a:accent6>
        <a:srgbClr val="005B6B"/>
      </a:accent6>
      <a:hlink>
        <a:srgbClr val="F40600"/>
      </a:hlink>
      <a:folHlink>
        <a:srgbClr val="1C7E8E"/>
      </a:folHlink>
    </a:clrScheme>
    <a:fontScheme name="Amasis-Univers">
      <a:majorFont>
        <a:latin typeface="Amasis MT Pro Medium"/>
        <a:ea typeface=""/>
        <a:cs typeface=""/>
      </a:majorFont>
      <a:minorFont>
        <a:latin typeface="Univers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ribuneVTI" id="{4D84C650-59FC-4F6B-ADA6-B11C508FF6CE}" vid="{0E07EAE6-ACBC-4250-8522-FC108A45043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activity xmlns="608f28cd-46c9-416b-a1f2-c3af6a43df0e"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881E0089842D04D9DBE29A370C66E66" ma:contentTypeVersion="8" ma:contentTypeDescription="Create a new document." ma:contentTypeScope="" ma:versionID="b6f6361b8a3e8b266c219efe3552faa0">
  <xsd:schema xmlns:xsd="http://www.w3.org/2001/XMLSchema" xmlns:xs="http://www.w3.org/2001/XMLSchema" xmlns:p="http://schemas.microsoft.com/office/2006/metadata/properties" xmlns:ns3="608f28cd-46c9-416b-a1f2-c3af6a43df0e" xmlns:ns4="91aa066f-51a9-453a-9885-cb1ca1a6e538" targetNamespace="http://schemas.microsoft.com/office/2006/metadata/properties" ma:root="true" ma:fieldsID="4e9b45cd243c4303bcae2313adea231b" ns3:_="" ns4:_="">
    <xsd:import namespace="608f28cd-46c9-416b-a1f2-c3af6a43df0e"/>
    <xsd:import namespace="91aa066f-51a9-453a-9885-cb1ca1a6e538"/>
    <xsd:element name="properties">
      <xsd:complexType>
        <xsd:sequence>
          <xsd:element name="documentManagement">
            <xsd:complexType>
              <xsd:all>
                <xsd:element ref="ns3:MediaServiceMetadata" minOccurs="0"/>
                <xsd:element ref="ns3:MediaServiceFastMetadata" minOccurs="0"/>
                <xsd:element ref="ns3:MediaServiceObjectDetectorVersions" minOccurs="0"/>
                <xsd:element ref="ns3:_activity" minOccurs="0"/>
                <xsd:element ref="ns4:SharedWithUsers" minOccurs="0"/>
                <xsd:element ref="ns4:SharedWithDetails" minOccurs="0"/>
                <xsd:element ref="ns4:SharingHintHash"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08f28cd-46c9-416b-a1f2-c3af6a43df0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_activity" ma:index="11" nillable="true" ma:displayName="_activity" ma:hidden="true" ma:internalName="_activity">
      <xsd:simpleType>
        <xsd:restriction base="dms:Note"/>
      </xsd:simpleType>
    </xsd:element>
    <xsd:element name="MediaServiceSearchProperties" ma:index="1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1aa066f-51a9-453a-9885-cb1ca1a6e538"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463A9F0-A411-4910-B8BF-3AD9CBD0EEF9}">
  <ds:schemaRefs>
    <ds:schemaRef ds:uri="http://schemas.microsoft.com/sharepoint/v3/contenttype/forms"/>
  </ds:schemaRefs>
</ds:datastoreItem>
</file>

<file path=customXml/itemProps2.xml><?xml version="1.0" encoding="utf-8"?>
<ds:datastoreItem xmlns:ds="http://schemas.openxmlformats.org/officeDocument/2006/customXml" ds:itemID="{16E0DEED-2BC0-4784-A602-AED7E47C3446}">
  <ds:schemaRefs>
    <ds:schemaRef ds:uri="http://schemas.openxmlformats.org/package/2006/metadata/core-properties"/>
    <ds:schemaRef ds:uri="http://schemas.microsoft.com/office/2006/documentManagement/types"/>
    <ds:schemaRef ds:uri="608f28cd-46c9-416b-a1f2-c3af6a43df0e"/>
    <ds:schemaRef ds:uri="http://www.w3.org/XML/1998/namespace"/>
    <ds:schemaRef ds:uri="http://purl.org/dc/dcmitype/"/>
    <ds:schemaRef ds:uri="http://schemas.microsoft.com/office/infopath/2007/PartnerControls"/>
    <ds:schemaRef ds:uri="http://purl.org/dc/elements/1.1/"/>
    <ds:schemaRef ds:uri="91aa066f-51a9-453a-9885-cb1ca1a6e538"/>
    <ds:schemaRef ds:uri="http://schemas.microsoft.com/office/2006/metadata/properties"/>
    <ds:schemaRef ds:uri="http://purl.org/dc/terms/"/>
  </ds:schemaRefs>
</ds:datastoreItem>
</file>

<file path=customXml/itemProps3.xml><?xml version="1.0" encoding="utf-8"?>
<ds:datastoreItem xmlns:ds="http://schemas.openxmlformats.org/officeDocument/2006/customXml" ds:itemID="{8C9D8B34-F171-45F3-BCB1-FC264AFD0C9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08f28cd-46c9-416b-a1f2-c3af6a43df0e"/>
    <ds:schemaRef ds:uri="91aa066f-51a9-453a-9885-cb1ca1a6e53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225</TotalTime>
  <Words>819</Words>
  <Application>Microsoft Office PowerPoint</Application>
  <PresentationFormat>Widescreen</PresentationFormat>
  <Paragraphs>104</Paragraphs>
  <Slides>26</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26</vt:i4>
      </vt:variant>
    </vt:vector>
  </HeadingPairs>
  <TitlesOfParts>
    <vt:vector size="34" baseType="lpstr">
      <vt:lpstr>Amasis MT Pro Medium</vt:lpstr>
      <vt:lpstr>Arial</vt:lpstr>
      <vt:lpstr>Calibri</vt:lpstr>
      <vt:lpstr>Poppins</vt:lpstr>
      <vt:lpstr>Symbol</vt:lpstr>
      <vt:lpstr>Times New Roman</vt:lpstr>
      <vt:lpstr>Univers Light</vt:lpstr>
      <vt:lpstr>TribuneVTI</vt:lpstr>
      <vt:lpstr>CIS355A</vt:lpstr>
      <vt:lpstr>Introduction</vt:lpstr>
      <vt:lpstr>Project Inventory</vt:lpstr>
      <vt:lpstr>Design Phase</vt:lpstr>
      <vt:lpstr>Wireframe Diagram</vt:lpstr>
      <vt:lpstr>UML Class Diagram</vt:lpstr>
      <vt:lpstr>GUI Application </vt:lpstr>
      <vt:lpstr>Simple GUI</vt:lpstr>
      <vt:lpstr>Event Code </vt:lpstr>
      <vt:lpstr>Advance GUI</vt:lpstr>
      <vt:lpstr>Advance GUI</vt:lpstr>
      <vt:lpstr>Code </vt:lpstr>
      <vt:lpstr> Processing Arrays of Objects</vt:lpstr>
      <vt:lpstr>Advance GUI  with Tabs </vt:lpstr>
      <vt:lpstr>Code </vt:lpstr>
      <vt:lpstr>Read and Write to Files</vt:lpstr>
      <vt:lpstr>GUI </vt:lpstr>
      <vt:lpstr>Code </vt:lpstr>
      <vt:lpstr>Database Connectivity</vt:lpstr>
      <vt:lpstr>Database with Cust Info</vt:lpstr>
      <vt:lpstr>GUI </vt:lpstr>
      <vt:lpstr>Code </vt:lpstr>
      <vt:lpstr>Challenges </vt:lpstr>
      <vt:lpstr>Career Skills </vt:lpstr>
      <vt:lpstr>Conclusion </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Programming</dc:title>
  <dc:creator>Awuku, Solomon</dc:creator>
  <cp:lastModifiedBy>Awuku, Solomon</cp:lastModifiedBy>
  <cp:revision>2</cp:revision>
  <dcterms:created xsi:type="dcterms:W3CDTF">2024-04-08T11:58:19Z</dcterms:created>
  <dcterms:modified xsi:type="dcterms:W3CDTF">2024-04-10T01:50:46Z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0x010100B881E0089842D04D9DBE29A370C66E66</vt:lpwstr>
  </property>
</Properties>
</file>