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9"/>
  </p:notesMasterIdLst>
  <p:handoutMasterIdLst>
    <p:handoutMasterId r:id="rId50"/>
  </p:handoutMasterIdLst>
  <p:sldIdLst>
    <p:sldId id="256" r:id="rId5"/>
    <p:sldId id="257" r:id="rId6"/>
    <p:sldId id="273" r:id="rId7"/>
    <p:sldId id="277" r:id="rId8"/>
    <p:sldId id="268" r:id="rId9"/>
    <p:sldId id="269" r:id="rId10"/>
    <p:sldId id="270" r:id="rId11"/>
    <p:sldId id="271" r:id="rId12"/>
    <p:sldId id="259" r:id="rId13"/>
    <p:sldId id="274" r:id="rId14"/>
    <p:sldId id="275" r:id="rId15"/>
    <p:sldId id="276" r:id="rId16"/>
    <p:sldId id="278" r:id="rId17"/>
    <p:sldId id="263" r:id="rId18"/>
    <p:sldId id="279" r:id="rId19"/>
    <p:sldId id="280" r:id="rId20"/>
    <p:sldId id="260" r:id="rId21"/>
    <p:sldId id="264" r:id="rId22"/>
    <p:sldId id="266" r:id="rId23"/>
    <p:sldId id="281" r:id="rId24"/>
    <p:sldId id="261" r:id="rId25"/>
    <p:sldId id="282" r:id="rId26"/>
    <p:sldId id="26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67" r:id="rId42"/>
    <p:sldId id="297" r:id="rId43"/>
    <p:sldId id="298" r:id="rId44"/>
    <p:sldId id="299" r:id="rId45"/>
    <p:sldId id="301" r:id="rId46"/>
    <p:sldId id="300" r:id="rId47"/>
    <p:sldId id="26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030A80-FCA2-4E56-A760-D69E171B960E}" v="127" dt="2023-12-14T09:47:59.3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6357" autoAdjust="0"/>
  </p:normalViewPr>
  <p:slideViewPr>
    <p:cSldViewPr snapToGrid="0">
      <p:cViewPr varScale="1">
        <p:scale>
          <a:sx n="69" d="100"/>
          <a:sy n="69" d="100"/>
        </p:scale>
        <p:origin x="780" y="48"/>
      </p:cViewPr>
      <p:guideLst/>
    </p:cSldViewPr>
  </p:slideViewPr>
  <p:outlineViewPr>
    <p:cViewPr>
      <p:scale>
        <a:sx n="33" d="100"/>
        <a:sy n="33" d="100"/>
      </p:scale>
      <p:origin x="0" y="-642"/>
    </p:cViewPr>
  </p:outlineViewPr>
  <p:notesTextViewPr>
    <p:cViewPr>
      <p:scale>
        <a:sx n="3" d="2"/>
        <a:sy n="3" d="2"/>
      </p:scale>
      <p:origin x="0" y="0"/>
    </p:cViewPr>
  </p:notesTextViewPr>
  <p:notesViewPr>
    <p:cSldViewPr snapToGrid="0">
      <p:cViewPr varScale="1">
        <p:scale>
          <a:sx n="60" d="100"/>
          <a:sy n="60" d="100"/>
        </p:scale>
        <p:origin x="1670"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873B9F-50A0-4622-8B27-9EA7B86E7C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217B71-78E5-4F1B-8D85-573B8AAD3E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6A5925-1F73-40BA-85C9-D3AC61ACF64E}" type="datetimeFigureOut">
              <a:rPr lang="en-US" smtClean="0"/>
              <a:t>12/14/2023</a:t>
            </a:fld>
            <a:endParaRPr lang="en-US"/>
          </a:p>
        </p:txBody>
      </p:sp>
      <p:sp>
        <p:nvSpPr>
          <p:cNvPr id="4" name="Footer Placeholder 3">
            <a:extLst>
              <a:ext uri="{FF2B5EF4-FFF2-40B4-BE49-F238E27FC236}">
                <a16:creationId xmlns:a16="http://schemas.microsoft.com/office/drawing/2014/main" id="{E2A5D993-102A-4921-A12E-E8E8D0285A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3F94975-3B91-4B9C-9498-7DA766AE14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10B77D-D561-4A25-8C29-51CAB365AE4B}" type="slidenum">
              <a:rPr lang="en-US" smtClean="0"/>
              <a:t>‹#›</a:t>
            </a:fld>
            <a:endParaRPr lang="en-US"/>
          </a:p>
        </p:txBody>
      </p:sp>
    </p:spTree>
    <p:extLst>
      <p:ext uri="{BB962C8B-B14F-4D97-AF65-F5344CB8AC3E}">
        <p14:creationId xmlns:p14="http://schemas.microsoft.com/office/powerpoint/2010/main" val="2936642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D28DB0-09F6-4366-A211-0FA9A757C8BD}" type="datetimeFigureOut">
              <a:rPr lang="en-US" noProof="0" smtClean="0"/>
              <a:t>12/14/2023</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CE8F5-1341-475C-BF40-2E24D91E8058}" type="slidenum">
              <a:rPr lang="en-US" noProof="0" smtClean="0"/>
              <a:t>‹#›</a:t>
            </a:fld>
            <a:endParaRPr lang="en-US" noProof="0"/>
          </a:p>
        </p:txBody>
      </p:sp>
    </p:spTree>
    <p:extLst>
      <p:ext uri="{BB962C8B-B14F-4D97-AF65-F5344CB8AC3E}">
        <p14:creationId xmlns:p14="http://schemas.microsoft.com/office/powerpoint/2010/main" val="906497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945AC3A-7D9B-423E-A2BF-B883C9B2D241}"/>
              </a:ext>
            </a:extLst>
          </p:cNvPr>
          <p:cNvPicPr>
            <a:picLocks/>
          </p:cNvPicPr>
          <p:nvPr userDrawn="1"/>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b="-15"/>
          <a:stretch/>
        </p:blipFill>
        <p:spPr>
          <a:xfrm>
            <a:off x="7801452" y="1"/>
            <a:ext cx="4389120" cy="6675120"/>
          </a:xfrm>
          <a:prstGeom prst="rect">
            <a:avLst/>
          </a:prstGeom>
        </p:spPr>
      </p:pic>
      <p:sp>
        <p:nvSpPr>
          <p:cNvPr id="5" name="Rectangle 4">
            <a:extLst>
              <a:ext uri="{FF2B5EF4-FFF2-40B4-BE49-F238E27FC236}">
                <a16:creationId xmlns:a16="http://schemas.microsoft.com/office/drawing/2014/main" id="{C7524B29-B525-4E47-862B-FD57B403D539}"/>
              </a:ext>
            </a:extLst>
          </p:cNvPr>
          <p:cNvSpPr/>
          <p:nvPr userDrawn="1"/>
        </p:nvSpPr>
        <p:spPr>
          <a:xfrm>
            <a:off x="7804351" y="1"/>
            <a:ext cx="4386221" cy="667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140927D5-AE1A-4ABD-BD8F-2F78723FF0D6}"/>
              </a:ext>
            </a:extLst>
          </p:cNvPr>
          <p:cNvSpPr>
            <a:spLocks noGrp="1"/>
          </p:cNvSpPr>
          <p:nvPr>
            <p:ph type="pic" sz="quarter" idx="10" hasCustomPrompt="1"/>
          </p:nvPr>
        </p:nvSpPr>
        <p:spPr>
          <a:xfrm>
            <a:off x="-11284" y="1"/>
            <a:ext cx="7815636" cy="6677022"/>
          </a:xfrm>
          <a:solidFill>
            <a:schemeClr val="bg1">
              <a:lumMod val="95000"/>
            </a:schemeClr>
          </a:solid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US"/>
              <a:t>Insert or Drag and Drop your Image</a:t>
            </a:r>
            <a:endParaRPr lang="en-US" dirty="0"/>
          </a:p>
        </p:txBody>
      </p:sp>
      <p:sp>
        <p:nvSpPr>
          <p:cNvPr id="11" name="Rectangle 10">
            <a:extLst>
              <a:ext uri="{FF2B5EF4-FFF2-40B4-BE49-F238E27FC236}">
                <a16:creationId xmlns:a16="http://schemas.microsoft.com/office/drawing/2014/main" id="{F94C333A-735B-44F8-99E4-E73D8172DE35}"/>
              </a:ext>
            </a:extLst>
          </p:cNvPr>
          <p:cNvSpPr/>
          <p:nvPr userDrawn="1"/>
        </p:nvSpPr>
        <p:spPr>
          <a:xfrm>
            <a:off x="-9856" y="6678000"/>
            <a:ext cx="9405316"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C69AA83-848B-4DFD-A644-A5D9CEFF95E3}"/>
              </a:ext>
            </a:extLst>
          </p:cNvPr>
          <p:cNvSpPr/>
          <p:nvPr userDrawn="1"/>
        </p:nvSpPr>
        <p:spPr>
          <a:xfrm>
            <a:off x="7804351" y="6678000"/>
            <a:ext cx="4224295" cy="14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Ins="36000" bIns="0" rtlCol="0" anchor="b"/>
          <a:lstStyle/>
          <a:p>
            <a:pPr algn="r"/>
            <a:endParaRPr lang="en-US" sz="1000" noProof="1">
              <a:latin typeface="Tw Cen MT" panose="020B0602020104020603" pitchFamily="34" charset="0"/>
            </a:endParaRPr>
          </a:p>
        </p:txBody>
      </p:sp>
      <p:sp>
        <p:nvSpPr>
          <p:cNvPr id="15" name="Slide Number Placeholder 5">
            <a:extLst>
              <a:ext uri="{FF2B5EF4-FFF2-40B4-BE49-F238E27FC236}">
                <a16:creationId xmlns:a16="http://schemas.microsoft.com/office/drawing/2014/main" id="{42880EF2-ACF9-4D66-99FF-99CB3F61BE99}"/>
              </a:ext>
            </a:extLst>
          </p:cNvPr>
          <p:cNvSpPr txBox="1">
            <a:spLocks/>
          </p:cNvSpPr>
          <p:nvPr userDrawn="1"/>
        </p:nvSpPr>
        <p:spPr>
          <a:xfrm>
            <a:off x="12030074" y="6678000"/>
            <a:ext cx="161925" cy="144000"/>
          </a:xfrm>
          <a:prstGeom prst="rect">
            <a:avLst/>
          </a:prstGeom>
          <a:solidFill>
            <a:schemeClr val="accent1"/>
          </a:solidFill>
        </p:spPr>
        <p:txBody>
          <a:bodyPr vert="horz" lIns="0" tIns="0" rIns="72000" bIns="0" rtlCol="0" anchor="ctr"/>
          <a:lstStyle>
            <a:defPPr>
              <a:defRPr lang="en-US"/>
            </a:defPPr>
            <a:lvl1pPr marL="0" algn="r"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8487E03C-DE68-4CE8-A7F1-B9DD28846BC8}"/>
              </a:ext>
            </a:extLst>
          </p:cNvPr>
          <p:cNvSpPr>
            <a:spLocks noGrp="1"/>
          </p:cNvSpPr>
          <p:nvPr>
            <p:ph type="ctrTitle"/>
          </p:nvPr>
        </p:nvSpPr>
        <p:spPr>
          <a:xfrm>
            <a:off x="8073392" y="1962149"/>
            <a:ext cx="3759807" cy="1547813"/>
          </a:xfrm>
        </p:spPr>
        <p:txBody>
          <a:bodyPr anchor="b"/>
          <a:lstStyle>
            <a:lvl1pPr algn="l">
              <a:lnSpc>
                <a:spcPts val="4000"/>
              </a:lnSpc>
              <a:defRPr sz="4800" spc="-15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EEE8855-FE55-4351-B21B-FE33CB8050C1}"/>
              </a:ext>
            </a:extLst>
          </p:cNvPr>
          <p:cNvSpPr>
            <a:spLocks noGrp="1"/>
          </p:cNvSpPr>
          <p:nvPr>
            <p:ph type="subTitle" idx="1"/>
          </p:nvPr>
        </p:nvSpPr>
        <p:spPr>
          <a:xfrm>
            <a:off x="8073391" y="3602038"/>
            <a:ext cx="3756943" cy="722312"/>
          </a:xfrm>
        </p:spPr>
        <p:txBody>
          <a:bodyPr/>
          <a:lstStyle>
            <a:lvl1pPr marL="0" indent="0" algn="l">
              <a:buNone/>
              <a:defRPr sz="1600" spc="-15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Graphic 11">
            <a:extLst>
              <a:ext uri="{FF2B5EF4-FFF2-40B4-BE49-F238E27FC236}">
                <a16:creationId xmlns:a16="http://schemas.microsoft.com/office/drawing/2014/main" id="{54BAE1D8-3DF8-48CA-92C4-2E2064E4A3C5}"/>
              </a:ext>
            </a:extLst>
          </p:cNvPr>
          <p:cNvSpPr/>
          <p:nvPr userDrawn="1"/>
        </p:nvSpPr>
        <p:spPr>
          <a:xfrm>
            <a:off x="8776606" y="3981146"/>
            <a:ext cx="3413965" cy="2695876"/>
          </a:xfrm>
          <a:custGeom>
            <a:avLst/>
            <a:gdLst>
              <a:gd name="connsiteX0" fmla="*/ 4121944 w 4124325"/>
              <a:gd name="connsiteY0" fmla="*/ 1555076 h 3257550"/>
              <a:gd name="connsiteX1" fmla="*/ 4118134 w 4124325"/>
              <a:gd name="connsiteY1" fmla="*/ 1533169 h 3257550"/>
              <a:gd name="connsiteX2" fmla="*/ 2782729 w 4124325"/>
              <a:gd name="connsiteY2" fmla="*/ 39649 h 3257550"/>
              <a:gd name="connsiteX3" fmla="*/ 2108359 w 4124325"/>
              <a:gd name="connsiteY3" fmla="*/ 2436139 h 3257550"/>
              <a:gd name="connsiteX4" fmla="*/ 1262539 w 4124325"/>
              <a:gd name="connsiteY4" fmla="*/ 1310284 h 3257550"/>
              <a:gd name="connsiteX5" fmla="*/ 717709 w 4124325"/>
              <a:gd name="connsiteY5" fmla="*/ 2358986 h 3257550"/>
              <a:gd name="connsiteX6" fmla="*/ 7144 w 4124325"/>
              <a:gd name="connsiteY6" fmla="*/ 3257194 h 3257550"/>
              <a:gd name="connsiteX7" fmla="*/ 4075271 w 4124325"/>
              <a:gd name="connsiteY7" fmla="*/ 3257194 h 3257550"/>
              <a:gd name="connsiteX8" fmla="*/ 4122896 w 4124325"/>
              <a:gd name="connsiteY8" fmla="*/ 3201949 h 3257550"/>
              <a:gd name="connsiteX9" fmla="*/ 4122896 w 4124325"/>
              <a:gd name="connsiteY9" fmla="*/ 1555076 h 3257550"/>
              <a:gd name="connsiteX0" fmla="*/ 4115752 w 4207192"/>
              <a:gd name="connsiteY0" fmla="*/ 3194805 h 3286245"/>
              <a:gd name="connsiteX1" fmla="*/ 4115752 w 4207192"/>
              <a:gd name="connsiteY1" fmla="*/ 1547932 h 3286245"/>
              <a:gd name="connsiteX2" fmla="*/ 4114800 w 4207192"/>
              <a:gd name="connsiteY2" fmla="*/ 1547932 h 3286245"/>
              <a:gd name="connsiteX3" fmla="*/ 4110990 w 4207192"/>
              <a:gd name="connsiteY3" fmla="*/ 1526025 h 3286245"/>
              <a:gd name="connsiteX4" fmla="*/ 2775585 w 4207192"/>
              <a:gd name="connsiteY4" fmla="*/ 32505 h 3286245"/>
              <a:gd name="connsiteX5" fmla="*/ 2101215 w 4207192"/>
              <a:gd name="connsiteY5" fmla="*/ 2428995 h 3286245"/>
              <a:gd name="connsiteX6" fmla="*/ 1255395 w 4207192"/>
              <a:gd name="connsiteY6" fmla="*/ 1303140 h 3286245"/>
              <a:gd name="connsiteX7" fmla="*/ 710565 w 4207192"/>
              <a:gd name="connsiteY7" fmla="*/ 2351842 h 3286245"/>
              <a:gd name="connsiteX8" fmla="*/ 0 w 4207192"/>
              <a:gd name="connsiteY8" fmla="*/ 3250050 h 3286245"/>
              <a:gd name="connsiteX9" fmla="*/ 4068127 w 4207192"/>
              <a:gd name="connsiteY9" fmla="*/ 3250050 h 3286245"/>
              <a:gd name="connsiteX10" fmla="*/ 4207192 w 4207192"/>
              <a:gd name="connsiteY10" fmla="*/ 3286245 h 3286245"/>
              <a:gd name="connsiteX0" fmla="*/ 4115752 w 4207192"/>
              <a:gd name="connsiteY0" fmla="*/ 3194805 h 3286245"/>
              <a:gd name="connsiteX1" fmla="*/ 4115752 w 4207192"/>
              <a:gd name="connsiteY1" fmla="*/ 1547932 h 3286245"/>
              <a:gd name="connsiteX2" fmla="*/ 4114800 w 4207192"/>
              <a:gd name="connsiteY2" fmla="*/ 1547932 h 3286245"/>
              <a:gd name="connsiteX3" fmla="*/ 4110990 w 4207192"/>
              <a:gd name="connsiteY3" fmla="*/ 1526025 h 3286245"/>
              <a:gd name="connsiteX4" fmla="*/ 2775585 w 4207192"/>
              <a:gd name="connsiteY4" fmla="*/ 32505 h 3286245"/>
              <a:gd name="connsiteX5" fmla="*/ 2101215 w 4207192"/>
              <a:gd name="connsiteY5" fmla="*/ 2428995 h 3286245"/>
              <a:gd name="connsiteX6" fmla="*/ 1255395 w 4207192"/>
              <a:gd name="connsiteY6" fmla="*/ 1303140 h 3286245"/>
              <a:gd name="connsiteX7" fmla="*/ 710565 w 4207192"/>
              <a:gd name="connsiteY7" fmla="*/ 2351842 h 3286245"/>
              <a:gd name="connsiteX8" fmla="*/ 0 w 4207192"/>
              <a:gd name="connsiteY8" fmla="*/ 3250050 h 3286245"/>
              <a:gd name="connsiteX9" fmla="*/ 4207192 w 4207192"/>
              <a:gd name="connsiteY9" fmla="*/ 3286245 h 3286245"/>
              <a:gd name="connsiteX0" fmla="*/ 4115752 w 4115752"/>
              <a:gd name="connsiteY0" fmla="*/ 3194805 h 3250050"/>
              <a:gd name="connsiteX1" fmla="*/ 4115752 w 4115752"/>
              <a:gd name="connsiteY1" fmla="*/ 1547932 h 3250050"/>
              <a:gd name="connsiteX2" fmla="*/ 4114800 w 4115752"/>
              <a:gd name="connsiteY2" fmla="*/ 1547932 h 3250050"/>
              <a:gd name="connsiteX3" fmla="*/ 4110990 w 4115752"/>
              <a:gd name="connsiteY3" fmla="*/ 1526025 h 3250050"/>
              <a:gd name="connsiteX4" fmla="*/ 2775585 w 4115752"/>
              <a:gd name="connsiteY4" fmla="*/ 32505 h 3250050"/>
              <a:gd name="connsiteX5" fmla="*/ 2101215 w 4115752"/>
              <a:gd name="connsiteY5" fmla="*/ 2428995 h 3250050"/>
              <a:gd name="connsiteX6" fmla="*/ 1255395 w 4115752"/>
              <a:gd name="connsiteY6" fmla="*/ 1303140 h 3250050"/>
              <a:gd name="connsiteX7" fmla="*/ 710565 w 4115752"/>
              <a:gd name="connsiteY7" fmla="*/ 2351842 h 3250050"/>
              <a:gd name="connsiteX8" fmla="*/ 0 w 4115752"/>
              <a:gd name="connsiteY8" fmla="*/ 3250050 h 3250050"/>
              <a:gd name="connsiteX0" fmla="*/ 4115752 w 4115752"/>
              <a:gd name="connsiteY0" fmla="*/ 1547932 h 3250050"/>
              <a:gd name="connsiteX1" fmla="*/ 4114800 w 4115752"/>
              <a:gd name="connsiteY1" fmla="*/ 1547932 h 3250050"/>
              <a:gd name="connsiteX2" fmla="*/ 4110990 w 4115752"/>
              <a:gd name="connsiteY2" fmla="*/ 1526025 h 3250050"/>
              <a:gd name="connsiteX3" fmla="*/ 2775585 w 4115752"/>
              <a:gd name="connsiteY3" fmla="*/ 32505 h 3250050"/>
              <a:gd name="connsiteX4" fmla="*/ 2101215 w 4115752"/>
              <a:gd name="connsiteY4" fmla="*/ 2428995 h 3250050"/>
              <a:gd name="connsiteX5" fmla="*/ 1255395 w 4115752"/>
              <a:gd name="connsiteY5" fmla="*/ 1303140 h 3250050"/>
              <a:gd name="connsiteX6" fmla="*/ 710565 w 4115752"/>
              <a:gd name="connsiteY6" fmla="*/ 2351842 h 3250050"/>
              <a:gd name="connsiteX7" fmla="*/ 0 w 4115752"/>
              <a:gd name="connsiteY7" fmla="*/ 3250050 h 325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5752" h="3250050">
                <a:moveTo>
                  <a:pt x="4115752" y="1547932"/>
                </a:moveTo>
                <a:lnTo>
                  <a:pt x="4114800" y="1547932"/>
                </a:lnTo>
                <a:cubicBezTo>
                  <a:pt x="4114800" y="1540312"/>
                  <a:pt x="4113847" y="1532692"/>
                  <a:pt x="4110990" y="1526025"/>
                </a:cubicBezTo>
                <a:cubicBezTo>
                  <a:pt x="4060507" y="1391722"/>
                  <a:pt x="3224212" y="-249435"/>
                  <a:pt x="2775585" y="32505"/>
                </a:cubicBezTo>
                <a:cubicBezTo>
                  <a:pt x="2375535" y="283965"/>
                  <a:pt x="2629852" y="2428995"/>
                  <a:pt x="2101215" y="2428995"/>
                </a:cubicBezTo>
                <a:cubicBezTo>
                  <a:pt x="1784985" y="2428995"/>
                  <a:pt x="1670685" y="1303140"/>
                  <a:pt x="1255395" y="1303140"/>
                </a:cubicBezTo>
                <a:cubicBezTo>
                  <a:pt x="1037272" y="1303140"/>
                  <a:pt x="710565" y="1554600"/>
                  <a:pt x="710565" y="2351842"/>
                </a:cubicBezTo>
                <a:cubicBezTo>
                  <a:pt x="710565" y="3149085"/>
                  <a:pt x="0" y="3250050"/>
                  <a:pt x="0" y="3250050"/>
                </a:cubicBezTo>
              </a:path>
            </a:pathLst>
          </a:custGeom>
          <a:noFill/>
          <a:ln w="9525" cap="flat">
            <a:solidFill>
              <a:schemeClr val="bg1"/>
            </a:solidFill>
            <a:prstDash val="dash"/>
            <a:miter/>
          </a:ln>
        </p:spPr>
        <p:txBody>
          <a:bodyPr rtlCol="0" anchor="ctr"/>
          <a:lstStyle/>
          <a:p>
            <a:endParaRPr lang="en-US" dirty="0"/>
          </a:p>
        </p:txBody>
      </p:sp>
      <p:sp>
        <p:nvSpPr>
          <p:cNvPr id="14" name="Rectangle 13">
            <a:extLst>
              <a:ext uri="{FF2B5EF4-FFF2-40B4-BE49-F238E27FC236}">
                <a16:creationId xmlns:a16="http://schemas.microsoft.com/office/drawing/2014/main" id="{974E860F-437F-442E-898C-244A0DD5D765}"/>
              </a:ext>
            </a:extLst>
          </p:cNvPr>
          <p:cNvSpPr/>
          <p:nvPr userDrawn="1"/>
        </p:nvSpPr>
        <p:spPr>
          <a:xfrm>
            <a:off x="-9856" y="6822000"/>
            <a:ext cx="12201856" cy="36000"/>
          </a:xfrm>
          <a:prstGeom prst="rect">
            <a:avLst/>
          </a:prstGeom>
          <a:gradFill>
            <a:gsLst>
              <a:gs pos="0">
                <a:schemeClr val="accent4"/>
              </a:gs>
              <a:gs pos="37000">
                <a:schemeClr val="bg1">
                  <a:lumMod val="85000"/>
                </a:schemeClr>
              </a:gs>
              <a:gs pos="100000">
                <a:schemeClr val="accent1"/>
              </a:gs>
              <a:gs pos="68000">
                <a:schemeClr val="tx1">
                  <a:lumMod val="85000"/>
                  <a:lumOff val="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Tree>
    <p:extLst>
      <p:ext uri="{BB962C8B-B14F-4D97-AF65-F5344CB8AC3E}">
        <p14:creationId xmlns:p14="http://schemas.microsoft.com/office/powerpoint/2010/main" val="80426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11473200"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360363" y="1080000"/>
            <a:ext cx="11471275" cy="360362"/>
          </a:xfrm>
        </p:spPr>
        <p:txBody>
          <a:bodyPr/>
          <a:lstStyle>
            <a:lvl1pPr marL="0" indent="0">
              <a:buNone/>
              <a:defRPr sz="2100"/>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620000"/>
            <a:ext cx="5580000" cy="45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p:nvPr>
        </p:nvSpPr>
        <p:spPr>
          <a:xfrm>
            <a:off x="6253200" y="1620000"/>
            <a:ext cx="5580000" cy="45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3CFF9123-1F0C-4BD2-8233-FEE5B2A46612}"/>
              </a:ext>
            </a:extLst>
          </p:cNvPr>
          <p:cNvSpPr>
            <a:spLocks noGrp="1"/>
          </p:cNvSpPr>
          <p:nvPr>
            <p:ph type="ftr" sz="quarter" idx="13"/>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111E8981-59A6-4480-80A6-5619C2201789}"/>
              </a:ext>
            </a:extLst>
          </p:cNvPr>
          <p:cNvSpPr>
            <a:spLocks noGrp="1"/>
          </p:cNvSpPr>
          <p:nvPr>
            <p:ph type="sldNum" sz="quarter" idx="14"/>
          </p:nvPr>
        </p:nvSpPr>
        <p:spPr/>
        <p:txBody>
          <a:bodyPr/>
          <a:lstStyle/>
          <a:p>
            <a:fld id="{058DB212-BFA2-403F-85EF-DFD3FF6D973A}" type="slidenum">
              <a:rPr lang="en-US" noProof="0" smtClean="0"/>
              <a:pPr/>
              <a:t>‹#›</a:t>
            </a:fld>
            <a:endParaRPr lang="en-US" noProof="0"/>
          </a:p>
        </p:txBody>
      </p:sp>
    </p:spTree>
    <p:extLst>
      <p:ext uri="{BB962C8B-B14F-4D97-AF65-F5344CB8AC3E}">
        <p14:creationId xmlns:p14="http://schemas.microsoft.com/office/powerpoint/2010/main" val="1311923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DDDF3-2E7E-4175-ACE9-B214DCE40C6E}"/>
              </a:ext>
            </a:extLst>
          </p:cNvPr>
          <p:cNvSpPr>
            <a:spLocks noGrp="1"/>
          </p:cNvSpPr>
          <p:nvPr>
            <p:ph type="title"/>
          </p:nvPr>
        </p:nvSpPr>
        <p:spPr/>
        <p:txBody>
          <a:bodyPr/>
          <a:lstStyle/>
          <a:p>
            <a:r>
              <a:rPr lang="en-US" noProof="0"/>
              <a:t>Click to edit Master title style</a:t>
            </a:r>
          </a:p>
        </p:txBody>
      </p:sp>
      <p:sp>
        <p:nvSpPr>
          <p:cNvPr id="8" name="Subtitle">
            <a:extLst>
              <a:ext uri="{FF2B5EF4-FFF2-40B4-BE49-F238E27FC236}">
                <a16:creationId xmlns:a16="http://schemas.microsoft.com/office/drawing/2014/main" id="{5302A3D4-CF60-41AF-924C-B30D3FD99751}"/>
              </a:ext>
            </a:extLst>
          </p:cNvPr>
          <p:cNvSpPr>
            <a:spLocks noGrp="1"/>
          </p:cNvSpPr>
          <p:nvPr>
            <p:ph type="body" sz="quarter" idx="12" hasCustomPrompt="1"/>
          </p:nvPr>
        </p:nvSpPr>
        <p:spPr>
          <a:xfrm>
            <a:off x="360363" y="1080000"/>
            <a:ext cx="11471275" cy="360362"/>
          </a:xfrm>
        </p:spPr>
        <p:txBody>
          <a:bodyPr/>
          <a:lstStyle>
            <a:lvl1pPr marL="0" indent="0">
              <a:buNone/>
              <a:defRPr sz="2100"/>
            </a:lvl1pPr>
          </a:lstStyle>
          <a:p>
            <a:pPr lvl="0"/>
            <a:r>
              <a:rPr lang="en-US" noProof="0"/>
              <a:t>Subtitle</a:t>
            </a:r>
          </a:p>
        </p:txBody>
      </p:sp>
      <p:sp>
        <p:nvSpPr>
          <p:cNvPr id="3" name="Footer Placeholder 2">
            <a:extLst>
              <a:ext uri="{FF2B5EF4-FFF2-40B4-BE49-F238E27FC236}">
                <a16:creationId xmlns:a16="http://schemas.microsoft.com/office/drawing/2014/main" id="{2E0E8FCF-8FC7-49D2-9516-7662294E35B7}"/>
              </a:ext>
            </a:extLst>
          </p:cNvPr>
          <p:cNvSpPr>
            <a:spLocks noGrp="1"/>
          </p:cNvSpPr>
          <p:nvPr>
            <p:ph type="ftr" sz="quarter" idx="13"/>
          </p:nvPr>
        </p:nvSpPr>
        <p:spPr/>
        <p:txBody>
          <a:bodyPr/>
          <a:lstStyle/>
          <a:p>
            <a:r>
              <a:rPr lang="en-US" noProof="0"/>
              <a:t>Add a footer</a:t>
            </a:r>
          </a:p>
        </p:txBody>
      </p:sp>
      <p:sp>
        <p:nvSpPr>
          <p:cNvPr id="4" name="Slide Number Placeholder 3">
            <a:extLst>
              <a:ext uri="{FF2B5EF4-FFF2-40B4-BE49-F238E27FC236}">
                <a16:creationId xmlns:a16="http://schemas.microsoft.com/office/drawing/2014/main" id="{216208B4-CFD5-4FAE-9519-74EFAC0B0368}"/>
              </a:ext>
            </a:extLst>
          </p:cNvPr>
          <p:cNvSpPr>
            <a:spLocks noGrp="1"/>
          </p:cNvSpPr>
          <p:nvPr>
            <p:ph type="sldNum" sz="quarter" idx="14"/>
          </p:nvPr>
        </p:nvSpPr>
        <p:spPr/>
        <p:txBody>
          <a:bodyPr/>
          <a:lstStyle/>
          <a:p>
            <a:fld id="{058DB212-BFA2-403F-85EF-DFD3FF6D973A}" type="slidenum">
              <a:rPr lang="en-US" noProof="0" smtClean="0"/>
              <a:pPr/>
              <a:t>‹#›</a:t>
            </a:fld>
            <a:endParaRPr lang="en-US" noProof="0"/>
          </a:p>
        </p:txBody>
      </p:sp>
    </p:spTree>
    <p:extLst>
      <p:ext uri="{BB962C8B-B14F-4D97-AF65-F5344CB8AC3E}">
        <p14:creationId xmlns:p14="http://schemas.microsoft.com/office/powerpoint/2010/main" val="242122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ED074E-AB07-44D1-8B4E-189EAEF798D6}"/>
              </a:ext>
            </a:extLst>
          </p:cNvPr>
          <p:cNvSpPr>
            <a:spLocks noGrp="1"/>
          </p:cNvSpPr>
          <p:nvPr>
            <p:ph type="ftr" sz="quarter" idx="10"/>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2801D44B-9877-40D1-B788-EE3BFD57C5AB}"/>
              </a:ext>
            </a:extLst>
          </p:cNvPr>
          <p:cNvSpPr>
            <a:spLocks noGrp="1"/>
          </p:cNvSpPr>
          <p:nvPr>
            <p:ph type="sldNum" sz="quarter" idx="11"/>
          </p:nvPr>
        </p:nvSpPr>
        <p:spPr/>
        <p:txBody>
          <a:bodyPr/>
          <a:lstStyle/>
          <a:p>
            <a:fld id="{058DB212-BFA2-403F-85EF-DFD3FF6D973A}" type="slidenum">
              <a:rPr lang="en-US" noProof="0" smtClean="0"/>
              <a:pPr/>
              <a:t>‹#›</a:t>
            </a:fld>
            <a:endParaRPr lang="en-US" noProof="0"/>
          </a:p>
        </p:txBody>
      </p:sp>
    </p:spTree>
    <p:extLst>
      <p:ext uri="{BB962C8B-B14F-4D97-AF65-F5344CB8AC3E}">
        <p14:creationId xmlns:p14="http://schemas.microsoft.com/office/powerpoint/2010/main" val="2946637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35B90-86EC-492C-8440-5BE029FCA3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E4B971-FFBC-444C-9574-9D3B54B7248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66CA0-A872-4564-80CA-5FEC4ECF6193}"/>
              </a:ext>
            </a:extLst>
          </p:cNvPr>
          <p:cNvSpPr>
            <a:spLocks noGrp="1"/>
          </p:cNvSpPr>
          <p:nvPr>
            <p:ph type="dt" sz="half" idx="10"/>
          </p:nvPr>
        </p:nvSpPr>
        <p:spPr/>
        <p:txBody>
          <a:bodyPr/>
          <a:lstStyle/>
          <a:p>
            <a:fld id="{3790D039-D3D2-4537-A86A-D6FFFF02C609}" type="datetime1">
              <a:rPr lang="en-US" smtClean="0"/>
              <a:t>12/14/2023</a:t>
            </a:fld>
            <a:endParaRPr lang="en-US"/>
          </a:p>
        </p:txBody>
      </p:sp>
      <p:sp>
        <p:nvSpPr>
          <p:cNvPr id="5" name="Footer Placeholder 4">
            <a:extLst>
              <a:ext uri="{FF2B5EF4-FFF2-40B4-BE49-F238E27FC236}">
                <a16:creationId xmlns:a16="http://schemas.microsoft.com/office/drawing/2014/main" id="{F64A1036-6CDC-445C-A420-C8F19AA31DAE}"/>
              </a:ext>
            </a:extLst>
          </p:cNvPr>
          <p:cNvSpPr>
            <a:spLocks noGrp="1"/>
          </p:cNvSpPr>
          <p:nvPr>
            <p:ph type="ftr" sz="quarter" idx="11"/>
          </p:nvPr>
        </p:nvSpPr>
        <p:spPr/>
        <p:txBody>
          <a:bodyPr/>
          <a:lstStyle/>
          <a:p>
            <a:r>
              <a:rPr lang="en-US" dirty="0"/>
              <a:t>PHYS204 November 2023</a:t>
            </a:r>
          </a:p>
        </p:txBody>
      </p:sp>
      <p:sp>
        <p:nvSpPr>
          <p:cNvPr id="6" name="Slide Number Placeholder 5">
            <a:extLst>
              <a:ext uri="{FF2B5EF4-FFF2-40B4-BE49-F238E27FC236}">
                <a16:creationId xmlns:a16="http://schemas.microsoft.com/office/drawing/2014/main" id="{9785A98F-1722-408F-9EAF-DD105A6786D4}"/>
              </a:ext>
            </a:extLst>
          </p:cNvPr>
          <p:cNvSpPr>
            <a:spLocks noGrp="1"/>
          </p:cNvSpPr>
          <p:nvPr>
            <p:ph type="sldNum" sz="quarter" idx="12"/>
          </p:nvPr>
        </p:nvSpPr>
        <p:spPr/>
        <p:txBody>
          <a:bodyPr/>
          <a:lstStyle/>
          <a:p>
            <a:fld id="{6C689097-B4E2-4F9F-9CBE-5C04691F4EBF}" type="slidenum">
              <a:rPr lang="en-US" smtClean="0"/>
              <a:t>‹#›</a:t>
            </a:fld>
            <a:endParaRPr lang="en-US"/>
          </a:p>
        </p:txBody>
      </p:sp>
      <p:sp>
        <p:nvSpPr>
          <p:cNvPr id="8" name="TextBox 7">
            <a:extLst>
              <a:ext uri="{FF2B5EF4-FFF2-40B4-BE49-F238E27FC236}">
                <a16:creationId xmlns:a16="http://schemas.microsoft.com/office/drawing/2014/main" id="{68893DE1-515B-00AE-2304-F23E57135954}"/>
              </a:ext>
            </a:extLst>
          </p:cNvPr>
          <p:cNvSpPr txBox="1"/>
          <p:nvPr userDrawn="1"/>
        </p:nvSpPr>
        <p:spPr>
          <a:xfrm rot="20057357">
            <a:off x="2237124" y="2834736"/>
            <a:ext cx="9163374" cy="646331"/>
          </a:xfrm>
          <a:prstGeom prst="rect">
            <a:avLst/>
          </a:prstGeom>
          <a:noFill/>
        </p:spPr>
        <p:txBody>
          <a:bodyPr wrap="square" rtlCol="0">
            <a:spAutoFit/>
          </a:bodyPr>
          <a:lstStyle/>
          <a:p>
            <a:r>
              <a:rPr lang="en-US" sz="3600" dirty="0">
                <a:solidFill>
                  <a:schemeClr val="accent1">
                    <a:lumMod val="20000"/>
                    <a:lumOff val="80000"/>
                  </a:schemeClr>
                </a:solidFill>
              </a:rPr>
              <a:t>DeVry University R</a:t>
            </a:r>
            <a:r>
              <a:rPr lang="en-US" sz="3600" baseline="30000" dirty="0">
                <a:solidFill>
                  <a:schemeClr val="accent1">
                    <a:lumMod val="20000"/>
                    <a:lumOff val="80000"/>
                  </a:schemeClr>
                </a:solidFill>
              </a:rPr>
              <a:t>© </a:t>
            </a:r>
            <a:r>
              <a:rPr lang="en-US" sz="3600" baseline="0" dirty="0">
                <a:solidFill>
                  <a:schemeClr val="accent1">
                    <a:lumMod val="20000"/>
                    <a:lumOff val="80000"/>
                  </a:schemeClr>
                </a:solidFill>
              </a:rPr>
              <a:t>PHYS204 11.2023 </a:t>
            </a:r>
            <a:endParaRPr lang="en-US" sz="3600" baseline="30000" dirty="0">
              <a:solidFill>
                <a:schemeClr val="accent1">
                  <a:lumMod val="20000"/>
                  <a:lumOff val="80000"/>
                </a:schemeClr>
              </a:solidFill>
            </a:endParaRPr>
          </a:p>
        </p:txBody>
      </p:sp>
    </p:spTree>
    <p:extLst>
      <p:ext uri="{BB962C8B-B14F-4D97-AF65-F5344CB8AC3E}">
        <p14:creationId xmlns:p14="http://schemas.microsoft.com/office/powerpoint/2010/main" val="4151199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7E9AD-7C5B-43BF-BC81-663C3B7F41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CB248D-04F1-4ACE-8F99-0844D0618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034B85-1772-4F38-A7E7-EB8B511E60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4CC1-4267-4CC4-88D6-3A28AFF5E728}"/>
              </a:ext>
            </a:extLst>
          </p:cNvPr>
          <p:cNvSpPr>
            <a:spLocks noGrp="1"/>
          </p:cNvSpPr>
          <p:nvPr>
            <p:ph type="dt" sz="half" idx="10"/>
          </p:nvPr>
        </p:nvSpPr>
        <p:spPr/>
        <p:txBody>
          <a:bodyPr/>
          <a:lstStyle/>
          <a:p>
            <a:fld id="{0BD605F4-775C-42C4-B84B-540F01D9FDBF}" type="datetime1">
              <a:rPr lang="en-US" smtClean="0"/>
              <a:t>12/14/2023</a:t>
            </a:fld>
            <a:endParaRPr lang="en-US"/>
          </a:p>
        </p:txBody>
      </p:sp>
      <p:sp>
        <p:nvSpPr>
          <p:cNvPr id="6" name="Footer Placeholder 5">
            <a:extLst>
              <a:ext uri="{FF2B5EF4-FFF2-40B4-BE49-F238E27FC236}">
                <a16:creationId xmlns:a16="http://schemas.microsoft.com/office/drawing/2014/main" id="{9E7253FA-41D5-46A5-8FA6-3BB510DA9CE3}"/>
              </a:ext>
            </a:extLst>
          </p:cNvPr>
          <p:cNvSpPr>
            <a:spLocks noGrp="1"/>
          </p:cNvSpPr>
          <p:nvPr>
            <p:ph type="ftr" sz="quarter" idx="11"/>
          </p:nvPr>
        </p:nvSpPr>
        <p:spPr/>
        <p:txBody>
          <a:bodyPr/>
          <a:lstStyle/>
          <a:p>
            <a:r>
              <a:rPr lang="en-US"/>
              <a:t>PHYS204 November 2023</a:t>
            </a:r>
          </a:p>
        </p:txBody>
      </p:sp>
      <p:sp>
        <p:nvSpPr>
          <p:cNvPr id="7" name="Slide Number Placeholder 6">
            <a:extLst>
              <a:ext uri="{FF2B5EF4-FFF2-40B4-BE49-F238E27FC236}">
                <a16:creationId xmlns:a16="http://schemas.microsoft.com/office/drawing/2014/main" id="{945524AA-7B5D-4D45-A1D6-B2C17247F472}"/>
              </a:ext>
            </a:extLst>
          </p:cNvPr>
          <p:cNvSpPr>
            <a:spLocks noGrp="1"/>
          </p:cNvSpPr>
          <p:nvPr>
            <p:ph type="sldNum" sz="quarter" idx="12"/>
          </p:nvPr>
        </p:nvSpPr>
        <p:spPr/>
        <p:txBody>
          <a:bodyPr/>
          <a:lstStyle/>
          <a:p>
            <a:fld id="{6C689097-B4E2-4F9F-9CBE-5C04691F4EBF}" type="slidenum">
              <a:rPr lang="en-US" smtClean="0"/>
              <a:t>‹#›</a:t>
            </a:fld>
            <a:endParaRPr lang="en-US"/>
          </a:p>
        </p:txBody>
      </p:sp>
      <p:sp>
        <p:nvSpPr>
          <p:cNvPr id="9" name="TextBox 8">
            <a:extLst>
              <a:ext uri="{FF2B5EF4-FFF2-40B4-BE49-F238E27FC236}">
                <a16:creationId xmlns:a16="http://schemas.microsoft.com/office/drawing/2014/main" id="{BCB515EA-14CA-0446-DDD3-136D272E81A1}"/>
              </a:ext>
            </a:extLst>
          </p:cNvPr>
          <p:cNvSpPr txBox="1"/>
          <p:nvPr userDrawn="1"/>
        </p:nvSpPr>
        <p:spPr>
          <a:xfrm rot="20057357">
            <a:off x="2237124" y="2834736"/>
            <a:ext cx="9163374" cy="646331"/>
          </a:xfrm>
          <a:prstGeom prst="rect">
            <a:avLst/>
          </a:prstGeom>
          <a:noFill/>
        </p:spPr>
        <p:txBody>
          <a:bodyPr wrap="square" rtlCol="0">
            <a:spAutoFit/>
          </a:bodyPr>
          <a:lstStyle/>
          <a:p>
            <a:r>
              <a:rPr lang="en-US" sz="3600" dirty="0">
                <a:solidFill>
                  <a:schemeClr val="accent1">
                    <a:lumMod val="20000"/>
                    <a:lumOff val="80000"/>
                  </a:schemeClr>
                </a:solidFill>
              </a:rPr>
              <a:t>DeVry University R</a:t>
            </a:r>
            <a:r>
              <a:rPr lang="en-US" sz="3600" baseline="30000" dirty="0">
                <a:solidFill>
                  <a:schemeClr val="accent1">
                    <a:lumMod val="20000"/>
                    <a:lumOff val="80000"/>
                  </a:schemeClr>
                </a:solidFill>
              </a:rPr>
              <a:t>© </a:t>
            </a:r>
            <a:r>
              <a:rPr lang="en-US" sz="3600" baseline="0" dirty="0">
                <a:solidFill>
                  <a:schemeClr val="accent1">
                    <a:lumMod val="20000"/>
                    <a:lumOff val="80000"/>
                  </a:schemeClr>
                </a:solidFill>
              </a:rPr>
              <a:t>PHYS204 11.2023 </a:t>
            </a:r>
            <a:endParaRPr lang="en-US" sz="3600" baseline="30000" dirty="0">
              <a:solidFill>
                <a:schemeClr val="accent1">
                  <a:lumMod val="20000"/>
                  <a:lumOff val="80000"/>
                </a:schemeClr>
              </a:solidFill>
            </a:endParaRPr>
          </a:p>
        </p:txBody>
      </p:sp>
    </p:spTree>
    <p:extLst>
      <p:ext uri="{BB962C8B-B14F-4D97-AF65-F5344CB8AC3E}">
        <p14:creationId xmlns:p14="http://schemas.microsoft.com/office/powerpoint/2010/main" val="1509495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1104-3193-4DE3-9579-D9AA8F0EF9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F3E60D-5591-47FB-8383-3CF2A6D2F8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693396-1B46-429A-A1C7-6319CC46E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3BB73A-2A95-4544-9F11-6D8DF3A138CD}"/>
              </a:ext>
            </a:extLst>
          </p:cNvPr>
          <p:cNvSpPr>
            <a:spLocks noGrp="1"/>
          </p:cNvSpPr>
          <p:nvPr>
            <p:ph type="dt" sz="half" idx="10"/>
          </p:nvPr>
        </p:nvSpPr>
        <p:spPr/>
        <p:txBody>
          <a:bodyPr/>
          <a:lstStyle/>
          <a:p>
            <a:fld id="{1DC413FF-1C1A-41BA-9242-BEE986AC45BF}" type="datetime1">
              <a:rPr lang="en-US" smtClean="0"/>
              <a:t>12/14/2023</a:t>
            </a:fld>
            <a:endParaRPr lang="en-US"/>
          </a:p>
        </p:txBody>
      </p:sp>
      <p:sp>
        <p:nvSpPr>
          <p:cNvPr id="6" name="Footer Placeholder 5">
            <a:extLst>
              <a:ext uri="{FF2B5EF4-FFF2-40B4-BE49-F238E27FC236}">
                <a16:creationId xmlns:a16="http://schemas.microsoft.com/office/drawing/2014/main" id="{44582299-81B8-4894-B8B7-C1A0EF0D8F0A}"/>
              </a:ext>
            </a:extLst>
          </p:cNvPr>
          <p:cNvSpPr>
            <a:spLocks noGrp="1"/>
          </p:cNvSpPr>
          <p:nvPr>
            <p:ph type="ftr" sz="quarter" idx="11"/>
          </p:nvPr>
        </p:nvSpPr>
        <p:spPr/>
        <p:txBody>
          <a:bodyPr/>
          <a:lstStyle/>
          <a:p>
            <a:r>
              <a:rPr lang="en-US"/>
              <a:t>PHYS204 November 2023</a:t>
            </a:r>
          </a:p>
        </p:txBody>
      </p:sp>
      <p:sp>
        <p:nvSpPr>
          <p:cNvPr id="7" name="Slide Number Placeholder 6">
            <a:extLst>
              <a:ext uri="{FF2B5EF4-FFF2-40B4-BE49-F238E27FC236}">
                <a16:creationId xmlns:a16="http://schemas.microsoft.com/office/drawing/2014/main" id="{FE50117A-21AA-4F59-A2B7-7BC19EB7D364}"/>
              </a:ext>
            </a:extLst>
          </p:cNvPr>
          <p:cNvSpPr>
            <a:spLocks noGrp="1"/>
          </p:cNvSpPr>
          <p:nvPr>
            <p:ph type="sldNum" sz="quarter" idx="12"/>
          </p:nvPr>
        </p:nvSpPr>
        <p:spPr/>
        <p:txBody>
          <a:bodyPr/>
          <a:lstStyle/>
          <a:p>
            <a:fld id="{6C689097-B4E2-4F9F-9CBE-5C04691F4EBF}" type="slidenum">
              <a:rPr lang="en-US" smtClean="0"/>
              <a:t>‹#›</a:t>
            </a:fld>
            <a:endParaRPr lang="en-US"/>
          </a:p>
        </p:txBody>
      </p:sp>
      <p:sp>
        <p:nvSpPr>
          <p:cNvPr id="9" name="TextBox 8">
            <a:extLst>
              <a:ext uri="{FF2B5EF4-FFF2-40B4-BE49-F238E27FC236}">
                <a16:creationId xmlns:a16="http://schemas.microsoft.com/office/drawing/2014/main" id="{C0F6BAD7-A443-A174-3BBA-9481D6589E41}"/>
              </a:ext>
            </a:extLst>
          </p:cNvPr>
          <p:cNvSpPr txBox="1"/>
          <p:nvPr userDrawn="1"/>
        </p:nvSpPr>
        <p:spPr>
          <a:xfrm rot="20057357">
            <a:off x="2237124" y="2834736"/>
            <a:ext cx="9163374" cy="646331"/>
          </a:xfrm>
          <a:prstGeom prst="rect">
            <a:avLst/>
          </a:prstGeom>
          <a:noFill/>
        </p:spPr>
        <p:txBody>
          <a:bodyPr wrap="square" rtlCol="0">
            <a:spAutoFit/>
          </a:bodyPr>
          <a:lstStyle/>
          <a:p>
            <a:r>
              <a:rPr lang="en-US" sz="3600" dirty="0">
                <a:solidFill>
                  <a:schemeClr val="accent1">
                    <a:lumMod val="20000"/>
                    <a:lumOff val="80000"/>
                  </a:schemeClr>
                </a:solidFill>
              </a:rPr>
              <a:t>DeVry University R</a:t>
            </a:r>
            <a:r>
              <a:rPr lang="en-US" sz="3600" baseline="30000" dirty="0">
                <a:solidFill>
                  <a:schemeClr val="accent1">
                    <a:lumMod val="20000"/>
                    <a:lumOff val="80000"/>
                  </a:schemeClr>
                </a:solidFill>
              </a:rPr>
              <a:t>© </a:t>
            </a:r>
            <a:r>
              <a:rPr lang="en-US" sz="3600" baseline="0" dirty="0">
                <a:solidFill>
                  <a:schemeClr val="accent1">
                    <a:lumMod val="20000"/>
                    <a:lumOff val="80000"/>
                  </a:schemeClr>
                </a:solidFill>
              </a:rPr>
              <a:t>PHYS204 11.2023 </a:t>
            </a:r>
            <a:endParaRPr lang="en-US" sz="3600" baseline="30000" dirty="0">
              <a:solidFill>
                <a:schemeClr val="accent1">
                  <a:lumMod val="20000"/>
                  <a:lumOff val="80000"/>
                </a:schemeClr>
              </a:solidFill>
            </a:endParaRPr>
          </a:p>
        </p:txBody>
      </p:sp>
    </p:spTree>
    <p:extLst>
      <p:ext uri="{BB962C8B-B14F-4D97-AF65-F5344CB8AC3E}">
        <p14:creationId xmlns:p14="http://schemas.microsoft.com/office/powerpoint/2010/main" val="2558909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FB83C35-D975-48B4-8E79-AB7A1A80DFC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7799832" cy="6675120"/>
          </a:xfrm>
          <a:prstGeom prst="rect">
            <a:avLst/>
          </a:prstGeom>
        </p:spPr>
      </p:pic>
      <p:sp>
        <p:nvSpPr>
          <p:cNvPr id="11" name="Rectangle 10">
            <a:extLst>
              <a:ext uri="{FF2B5EF4-FFF2-40B4-BE49-F238E27FC236}">
                <a16:creationId xmlns:a16="http://schemas.microsoft.com/office/drawing/2014/main" id="{DD7E187E-6082-49C3-B795-CC4321FE39F8}"/>
              </a:ext>
            </a:extLst>
          </p:cNvPr>
          <p:cNvSpPr/>
          <p:nvPr userDrawn="1"/>
        </p:nvSpPr>
        <p:spPr>
          <a:xfrm>
            <a:off x="6671" y="0"/>
            <a:ext cx="7802524" cy="667764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icture Placeholder 9">
            <a:extLst>
              <a:ext uri="{FF2B5EF4-FFF2-40B4-BE49-F238E27FC236}">
                <a16:creationId xmlns:a16="http://schemas.microsoft.com/office/drawing/2014/main" id="{8FBFF6A8-5ABD-4191-81E4-C9F86380A56D}"/>
              </a:ext>
            </a:extLst>
          </p:cNvPr>
          <p:cNvSpPr>
            <a:spLocks noGrp="1"/>
          </p:cNvSpPr>
          <p:nvPr>
            <p:ph type="pic" sz="quarter" idx="10" hasCustomPrompt="1"/>
          </p:nvPr>
        </p:nvSpPr>
        <p:spPr>
          <a:xfrm>
            <a:off x="7801097" y="1"/>
            <a:ext cx="4389475" cy="6677644"/>
          </a:xfrm>
          <a:solidFill>
            <a:schemeClr val="bg1">
              <a:lumMod val="95000"/>
            </a:schemeClr>
          </a:solid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US" noProof="0"/>
              <a:t>Insert or Drag and Drop your Image</a:t>
            </a:r>
          </a:p>
        </p:txBody>
      </p:sp>
      <p:sp>
        <p:nvSpPr>
          <p:cNvPr id="5" name="Footer Placeholder 4">
            <a:extLst>
              <a:ext uri="{FF2B5EF4-FFF2-40B4-BE49-F238E27FC236}">
                <a16:creationId xmlns:a16="http://schemas.microsoft.com/office/drawing/2014/main" id="{16E27D1E-1708-4D17-AB85-058EE0C34776}"/>
              </a:ext>
            </a:extLst>
          </p:cNvPr>
          <p:cNvSpPr>
            <a:spLocks noGrp="1"/>
          </p:cNvSpPr>
          <p:nvPr>
            <p:ph type="ftr" sz="quarter" idx="13"/>
          </p:nvPr>
        </p:nvSpPr>
        <p:spPr>
          <a:gradFill>
            <a:gsLst>
              <a:gs pos="82000">
                <a:schemeClr val="tx1">
                  <a:lumMod val="85000"/>
                  <a:lumOff val="15000"/>
                </a:schemeClr>
              </a:gs>
              <a:gs pos="100000">
                <a:schemeClr val="tx1"/>
              </a:gs>
            </a:gsLst>
          </a:gradFill>
        </p:spPr>
        <p:txBody>
          <a:bodyPr/>
          <a:lstStyle>
            <a:lvl1pPr>
              <a:defRPr>
                <a:solidFill>
                  <a:schemeClr val="bg1"/>
                </a:solidFill>
              </a:defRPr>
            </a:lvl1pPr>
          </a:lstStyle>
          <a:p>
            <a:r>
              <a:rPr lang="en-US" noProof="0"/>
              <a:t>Add a footer</a:t>
            </a:r>
          </a:p>
        </p:txBody>
      </p:sp>
      <p:sp>
        <p:nvSpPr>
          <p:cNvPr id="9" name="Slide Number Placeholder 8">
            <a:extLst>
              <a:ext uri="{FF2B5EF4-FFF2-40B4-BE49-F238E27FC236}">
                <a16:creationId xmlns:a16="http://schemas.microsoft.com/office/drawing/2014/main" id="{69529A18-E6EB-4081-B804-B2FCF5287DFF}"/>
              </a:ext>
            </a:extLst>
          </p:cNvPr>
          <p:cNvSpPr>
            <a:spLocks noGrp="1"/>
          </p:cNvSpPr>
          <p:nvPr>
            <p:ph type="sldNum" sz="quarter" idx="14"/>
          </p:nvPr>
        </p:nvSpPr>
        <p:spPr>
          <a:xfrm>
            <a:off x="11594400" y="6678000"/>
            <a:ext cx="597600" cy="144000"/>
          </a:xfrm>
        </p:spPr>
        <p:txBody>
          <a:bodyPr/>
          <a:lstStyle/>
          <a:p>
            <a:fld id="{058DB212-BFA2-403F-85EF-DFD3FF6D973A}" type="slidenum">
              <a:rPr lang="en-US" noProof="0" smtClean="0"/>
              <a:pPr/>
              <a:t>‹#›</a:t>
            </a:fld>
            <a:endParaRPr lang="en-US" noProof="0"/>
          </a:p>
        </p:txBody>
      </p:sp>
      <p:sp>
        <p:nvSpPr>
          <p:cNvPr id="13" name="Title 1">
            <a:extLst>
              <a:ext uri="{FF2B5EF4-FFF2-40B4-BE49-F238E27FC236}">
                <a16:creationId xmlns:a16="http://schemas.microsoft.com/office/drawing/2014/main" id="{C6A78464-8D00-4B94-90C7-90F1B54C8AA0}"/>
              </a:ext>
            </a:extLst>
          </p:cNvPr>
          <p:cNvSpPr>
            <a:spLocks noGrp="1"/>
          </p:cNvSpPr>
          <p:nvPr>
            <p:ph type="ctrTitle"/>
          </p:nvPr>
        </p:nvSpPr>
        <p:spPr>
          <a:xfrm>
            <a:off x="1273834" y="2481141"/>
            <a:ext cx="3759807" cy="1547813"/>
          </a:xfrm>
        </p:spPr>
        <p:txBody>
          <a:bodyPr anchor="b"/>
          <a:lstStyle>
            <a:lvl1pPr algn="l">
              <a:lnSpc>
                <a:spcPts val="4000"/>
              </a:lnSpc>
              <a:defRPr sz="4800" spc="-150">
                <a:solidFill>
                  <a:schemeClr val="bg1"/>
                </a:solidFill>
              </a:defRPr>
            </a:lvl1pPr>
          </a:lstStyle>
          <a:p>
            <a:r>
              <a:rPr lang="en-US" noProof="0"/>
              <a:t>Click to edit Master title style</a:t>
            </a:r>
          </a:p>
        </p:txBody>
      </p:sp>
      <p:sp>
        <p:nvSpPr>
          <p:cNvPr id="14" name="Subtitle 2">
            <a:extLst>
              <a:ext uri="{FF2B5EF4-FFF2-40B4-BE49-F238E27FC236}">
                <a16:creationId xmlns:a16="http://schemas.microsoft.com/office/drawing/2014/main" id="{3CDBDF0B-F377-47FD-9DA1-C3BDA7C1DEDE}"/>
              </a:ext>
            </a:extLst>
          </p:cNvPr>
          <p:cNvSpPr>
            <a:spLocks noGrp="1"/>
          </p:cNvSpPr>
          <p:nvPr>
            <p:ph type="subTitle" idx="1"/>
          </p:nvPr>
        </p:nvSpPr>
        <p:spPr>
          <a:xfrm>
            <a:off x="1273833" y="4220102"/>
            <a:ext cx="3756943" cy="722312"/>
          </a:xfrm>
        </p:spPr>
        <p:txBody>
          <a:bodyPr/>
          <a:lstStyle>
            <a:lvl1pPr marL="0" indent="0" algn="l">
              <a:buNone/>
              <a:defRPr sz="1600" spc="-15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8" name="Graphic 15">
            <a:extLst>
              <a:ext uri="{FF2B5EF4-FFF2-40B4-BE49-F238E27FC236}">
                <a16:creationId xmlns:a16="http://schemas.microsoft.com/office/drawing/2014/main" id="{F50292C9-54F6-4F7B-A885-34CE1E3B0351}"/>
              </a:ext>
            </a:extLst>
          </p:cNvPr>
          <p:cNvSpPr/>
          <p:nvPr/>
        </p:nvSpPr>
        <p:spPr>
          <a:xfrm flipH="1">
            <a:off x="-1428" y="4123811"/>
            <a:ext cx="6027420" cy="2599249"/>
          </a:xfrm>
          <a:custGeom>
            <a:avLst/>
            <a:gdLst>
              <a:gd name="connsiteX0" fmla="*/ 7144 w 6505575"/>
              <a:gd name="connsiteY0" fmla="*/ 2606393 h 2609850"/>
              <a:gd name="connsiteX1" fmla="*/ 881539 w 6505575"/>
              <a:gd name="connsiteY1" fmla="*/ 2062516 h 2609850"/>
              <a:gd name="connsiteX2" fmla="*/ 1477804 w 6505575"/>
              <a:gd name="connsiteY2" fmla="*/ 2056801 h 2609850"/>
              <a:gd name="connsiteX3" fmla="*/ 1569244 w 6505575"/>
              <a:gd name="connsiteY3" fmla="*/ 2112046 h 2609850"/>
              <a:gd name="connsiteX4" fmla="*/ 2539841 w 6505575"/>
              <a:gd name="connsiteY4" fmla="*/ 2084423 h 2609850"/>
              <a:gd name="connsiteX5" fmla="*/ 3238976 w 6505575"/>
              <a:gd name="connsiteY5" fmla="*/ 1611031 h 2609850"/>
              <a:gd name="connsiteX6" fmla="*/ 3642836 w 6505575"/>
              <a:gd name="connsiteY6" fmla="*/ 1590076 h 2609850"/>
              <a:gd name="connsiteX7" fmla="*/ 3963829 w 6505575"/>
              <a:gd name="connsiteY7" fmla="*/ 1762478 h 2609850"/>
              <a:gd name="connsiteX8" fmla="*/ 4862989 w 6505575"/>
              <a:gd name="connsiteY8" fmla="*/ 1455773 h 2609850"/>
              <a:gd name="connsiteX9" fmla="*/ 5106829 w 6505575"/>
              <a:gd name="connsiteY9" fmla="*/ 734731 h 2609850"/>
              <a:gd name="connsiteX10" fmla="*/ 6034564 w 6505575"/>
              <a:gd name="connsiteY10" fmla="*/ 69886 h 2609850"/>
              <a:gd name="connsiteX11" fmla="*/ 6034564 w 6505575"/>
              <a:gd name="connsiteY11" fmla="*/ 69886 h 2609850"/>
              <a:gd name="connsiteX12" fmla="*/ 6507004 w 6505575"/>
              <a:gd name="connsiteY12" fmla="*/ 1395766 h 2609850"/>
              <a:gd name="connsiteX13" fmla="*/ 6507004 w 6505575"/>
              <a:gd name="connsiteY13" fmla="*/ 2605441 h 2609850"/>
              <a:gd name="connsiteX14" fmla="*/ 7144 w 6505575"/>
              <a:gd name="connsiteY14" fmla="*/ 2605441 h 2609850"/>
              <a:gd name="connsiteX0" fmla="*/ 6499860 w 6591300"/>
              <a:gd name="connsiteY0" fmla="*/ 1388622 h 2599249"/>
              <a:gd name="connsiteX1" fmla="*/ 6499860 w 6591300"/>
              <a:gd name="connsiteY1" fmla="*/ 2598297 h 2599249"/>
              <a:gd name="connsiteX2" fmla="*/ 0 w 6591300"/>
              <a:gd name="connsiteY2" fmla="*/ 2598297 h 2599249"/>
              <a:gd name="connsiteX3" fmla="*/ 0 w 6591300"/>
              <a:gd name="connsiteY3" fmla="*/ 2599249 h 2599249"/>
              <a:gd name="connsiteX4" fmla="*/ 874395 w 6591300"/>
              <a:gd name="connsiteY4" fmla="*/ 2055372 h 2599249"/>
              <a:gd name="connsiteX5" fmla="*/ 1470660 w 6591300"/>
              <a:gd name="connsiteY5" fmla="*/ 2049657 h 2599249"/>
              <a:gd name="connsiteX6" fmla="*/ 1562100 w 6591300"/>
              <a:gd name="connsiteY6" fmla="*/ 2104902 h 2599249"/>
              <a:gd name="connsiteX7" fmla="*/ 2532697 w 6591300"/>
              <a:gd name="connsiteY7" fmla="*/ 2077279 h 2599249"/>
              <a:gd name="connsiteX8" fmla="*/ 3231832 w 6591300"/>
              <a:gd name="connsiteY8" fmla="*/ 1603887 h 2599249"/>
              <a:gd name="connsiteX9" fmla="*/ 3635692 w 6591300"/>
              <a:gd name="connsiteY9" fmla="*/ 1582932 h 2599249"/>
              <a:gd name="connsiteX10" fmla="*/ 3956685 w 6591300"/>
              <a:gd name="connsiteY10" fmla="*/ 1755334 h 2599249"/>
              <a:gd name="connsiteX11" fmla="*/ 4855845 w 6591300"/>
              <a:gd name="connsiteY11" fmla="*/ 1448629 h 2599249"/>
              <a:gd name="connsiteX12" fmla="*/ 5099685 w 6591300"/>
              <a:gd name="connsiteY12" fmla="*/ 727587 h 2599249"/>
              <a:gd name="connsiteX13" fmla="*/ 6027420 w 6591300"/>
              <a:gd name="connsiteY13" fmla="*/ 62742 h 2599249"/>
              <a:gd name="connsiteX14" fmla="*/ 6027420 w 6591300"/>
              <a:gd name="connsiteY14" fmla="*/ 62742 h 2599249"/>
              <a:gd name="connsiteX15" fmla="*/ 6591300 w 6591300"/>
              <a:gd name="connsiteY15" fmla="*/ 1480062 h 2599249"/>
              <a:gd name="connsiteX0" fmla="*/ 6499860 w 6591300"/>
              <a:gd name="connsiteY0" fmla="*/ 2598297 h 2599249"/>
              <a:gd name="connsiteX1" fmla="*/ 0 w 6591300"/>
              <a:gd name="connsiteY1" fmla="*/ 2598297 h 2599249"/>
              <a:gd name="connsiteX2" fmla="*/ 0 w 6591300"/>
              <a:gd name="connsiteY2" fmla="*/ 2599249 h 2599249"/>
              <a:gd name="connsiteX3" fmla="*/ 874395 w 6591300"/>
              <a:gd name="connsiteY3" fmla="*/ 2055372 h 2599249"/>
              <a:gd name="connsiteX4" fmla="*/ 1470660 w 6591300"/>
              <a:gd name="connsiteY4" fmla="*/ 2049657 h 2599249"/>
              <a:gd name="connsiteX5" fmla="*/ 1562100 w 6591300"/>
              <a:gd name="connsiteY5" fmla="*/ 2104902 h 2599249"/>
              <a:gd name="connsiteX6" fmla="*/ 2532697 w 6591300"/>
              <a:gd name="connsiteY6" fmla="*/ 2077279 h 2599249"/>
              <a:gd name="connsiteX7" fmla="*/ 3231832 w 6591300"/>
              <a:gd name="connsiteY7" fmla="*/ 1603887 h 2599249"/>
              <a:gd name="connsiteX8" fmla="*/ 3635692 w 6591300"/>
              <a:gd name="connsiteY8" fmla="*/ 1582932 h 2599249"/>
              <a:gd name="connsiteX9" fmla="*/ 3956685 w 6591300"/>
              <a:gd name="connsiteY9" fmla="*/ 1755334 h 2599249"/>
              <a:gd name="connsiteX10" fmla="*/ 4855845 w 6591300"/>
              <a:gd name="connsiteY10" fmla="*/ 1448629 h 2599249"/>
              <a:gd name="connsiteX11" fmla="*/ 5099685 w 6591300"/>
              <a:gd name="connsiteY11" fmla="*/ 727587 h 2599249"/>
              <a:gd name="connsiteX12" fmla="*/ 6027420 w 6591300"/>
              <a:gd name="connsiteY12" fmla="*/ 62742 h 2599249"/>
              <a:gd name="connsiteX13" fmla="*/ 6027420 w 6591300"/>
              <a:gd name="connsiteY13" fmla="*/ 62742 h 2599249"/>
              <a:gd name="connsiteX14" fmla="*/ 6591300 w 6591300"/>
              <a:gd name="connsiteY14" fmla="*/ 1480062 h 2599249"/>
              <a:gd name="connsiteX0" fmla="*/ 0 w 6591300"/>
              <a:gd name="connsiteY0" fmla="*/ 2598297 h 2599249"/>
              <a:gd name="connsiteX1" fmla="*/ 0 w 6591300"/>
              <a:gd name="connsiteY1" fmla="*/ 2599249 h 2599249"/>
              <a:gd name="connsiteX2" fmla="*/ 874395 w 6591300"/>
              <a:gd name="connsiteY2" fmla="*/ 2055372 h 2599249"/>
              <a:gd name="connsiteX3" fmla="*/ 1470660 w 6591300"/>
              <a:gd name="connsiteY3" fmla="*/ 2049657 h 2599249"/>
              <a:gd name="connsiteX4" fmla="*/ 1562100 w 6591300"/>
              <a:gd name="connsiteY4" fmla="*/ 2104902 h 2599249"/>
              <a:gd name="connsiteX5" fmla="*/ 2532697 w 6591300"/>
              <a:gd name="connsiteY5" fmla="*/ 2077279 h 2599249"/>
              <a:gd name="connsiteX6" fmla="*/ 3231832 w 6591300"/>
              <a:gd name="connsiteY6" fmla="*/ 1603887 h 2599249"/>
              <a:gd name="connsiteX7" fmla="*/ 3635692 w 6591300"/>
              <a:gd name="connsiteY7" fmla="*/ 1582932 h 2599249"/>
              <a:gd name="connsiteX8" fmla="*/ 3956685 w 6591300"/>
              <a:gd name="connsiteY8" fmla="*/ 1755334 h 2599249"/>
              <a:gd name="connsiteX9" fmla="*/ 4855845 w 6591300"/>
              <a:gd name="connsiteY9" fmla="*/ 1448629 h 2599249"/>
              <a:gd name="connsiteX10" fmla="*/ 5099685 w 6591300"/>
              <a:gd name="connsiteY10" fmla="*/ 727587 h 2599249"/>
              <a:gd name="connsiteX11" fmla="*/ 6027420 w 6591300"/>
              <a:gd name="connsiteY11" fmla="*/ 62742 h 2599249"/>
              <a:gd name="connsiteX12" fmla="*/ 6027420 w 6591300"/>
              <a:gd name="connsiteY12" fmla="*/ 62742 h 2599249"/>
              <a:gd name="connsiteX13" fmla="*/ 6591300 w 6591300"/>
              <a:gd name="connsiteY13" fmla="*/ 1480062 h 2599249"/>
              <a:gd name="connsiteX0" fmla="*/ 0 w 6027420"/>
              <a:gd name="connsiteY0" fmla="*/ 2598297 h 2599249"/>
              <a:gd name="connsiteX1" fmla="*/ 0 w 6027420"/>
              <a:gd name="connsiteY1" fmla="*/ 2599249 h 2599249"/>
              <a:gd name="connsiteX2" fmla="*/ 874395 w 6027420"/>
              <a:gd name="connsiteY2" fmla="*/ 2055372 h 2599249"/>
              <a:gd name="connsiteX3" fmla="*/ 1470660 w 6027420"/>
              <a:gd name="connsiteY3" fmla="*/ 2049657 h 2599249"/>
              <a:gd name="connsiteX4" fmla="*/ 1562100 w 6027420"/>
              <a:gd name="connsiteY4" fmla="*/ 2104902 h 2599249"/>
              <a:gd name="connsiteX5" fmla="*/ 2532697 w 6027420"/>
              <a:gd name="connsiteY5" fmla="*/ 2077279 h 2599249"/>
              <a:gd name="connsiteX6" fmla="*/ 3231832 w 6027420"/>
              <a:gd name="connsiteY6" fmla="*/ 1603887 h 2599249"/>
              <a:gd name="connsiteX7" fmla="*/ 3635692 w 6027420"/>
              <a:gd name="connsiteY7" fmla="*/ 1582932 h 2599249"/>
              <a:gd name="connsiteX8" fmla="*/ 3956685 w 6027420"/>
              <a:gd name="connsiteY8" fmla="*/ 1755334 h 2599249"/>
              <a:gd name="connsiteX9" fmla="*/ 4855845 w 6027420"/>
              <a:gd name="connsiteY9" fmla="*/ 1448629 h 2599249"/>
              <a:gd name="connsiteX10" fmla="*/ 5099685 w 6027420"/>
              <a:gd name="connsiteY10" fmla="*/ 727587 h 2599249"/>
              <a:gd name="connsiteX11" fmla="*/ 6027420 w 6027420"/>
              <a:gd name="connsiteY11" fmla="*/ 62742 h 2599249"/>
              <a:gd name="connsiteX12" fmla="*/ 6027420 w 6027420"/>
              <a:gd name="connsiteY12" fmla="*/ 62742 h 259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27420" h="2599249">
                <a:moveTo>
                  <a:pt x="0" y="2598297"/>
                </a:moveTo>
                <a:lnTo>
                  <a:pt x="0" y="2599249"/>
                </a:lnTo>
                <a:lnTo>
                  <a:pt x="874395" y="2055372"/>
                </a:lnTo>
                <a:cubicBezTo>
                  <a:pt x="1056322" y="1942024"/>
                  <a:pt x="1286827" y="1940119"/>
                  <a:pt x="1470660" y="2049657"/>
                </a:cubicBezTo>
                <a:lnTo>
                  <a:pt x="1562100" y="2104902"/>
                </a:lnTo>
                <a:cubicBezTo>
                  <a:pt x="1863090" y="2284924"/>
                  <a:pt x="2241232" y="2273494"/>
                  <a:pt x="2532697" y="2077279"/>
                </a:cubicBezTo>
                <a:lnTo>
                  <a:pt x="3231832" y="1603887"/>
                </a:lnTo>
                <a:cubicBezTo>
                  <a:pt x="3351847" y="1521972"/>
                  <a:pt x="3508057" y="1514352"/>
                  <a:pt x="3635692" y="1582932"/>
                </a:cubicBezTo>
                <a:lnTo>
                  <a:pt x="3956685" y="1755334"/>
                </a:lnTo>
                <a:cubicBezTo>
                  <a:pt x="4288155" y="1933452"/>
                  <a:pt x="4701540" y="1792482"/>
                  <a:pt x="4855845" y="1448629"/>
                </a:cubicBezTo>
                <a:lnTo>
                  <a:pt x="5099685" y="727587"/>
                </a:lnTo>
                <a:cubicBezTo>
                  <a:pt x="5228273" y="156087"/>
                  <a:pt x="5863590" y="-137283"/>
                  <a:pt x="6027420" y="62742"/>
                </a:cubicBezTo>
                <a:lnTo>
                  <a:pt x="6027420" y="62742"/>
                </a:lnTo>
              </a:path>
            </a:pathLst>
          </a:custGeom>
          <a:noFill/>
          <a:ln w="9525" cap="flat">
            <a:solidFill>
              <a:schemeClr val="bg1"/>
            </a:solidFill>
            <a:prstDash val="dash"/>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noProof="0"/>
          </a:p>
        </p:txBody>
      </p:sp>
    </p:spTree>
    <p:extLst>
      <p:ext uri="{BB962C8B-B14F-4D97-AF65-F5344CB8AC3E}">
        <p14:creationId xmlns:p14="http://schemas.microsoft.com/office/powerpoint/2010/main" val="2120236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6993300"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360363" y="1080000"/>
            <a:ext cx="6992937" cy="360362"/>
          </a:xfrm>
        </p:spPr>
        <p:txBody>
          <a:bodyPr/>
          <a:lstStyle>
            <a:lvl1pPr marL="0" indent="0">
              <a:buNone/>
              <a:defRPr sz="2100"/>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620000"/>
            <a:ext cx="6992936" cy="45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7804150" y="1"/>
            <a:ext cx="4387850" cy="6679488"/>
          </a:xfrm>
          <a:solidFill>
            <a:schemeClr val="bg1">
              <a:lumMod val="95000"/>
            </a:schemeClr>
          </a:solid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US" noProof="0"/>
              <a:t>Insert or Drag and Drop your Image</a:t>
            </a:r>
          </a:p>
        </p:txBody>
      </p:sp>
      <p:sp>
        <p:nvSpPr>
          <p:cNvPr id="4" name="Footer Placeholder 3">
            <a:extLst>
              <a:ext uri="{FF2B5EF4-FFF2-40B4-BE49-F238E27FC236}">
                <a16:creationId xmlns:a16="http://schemas.microsoft.com/office/drawing/2014/main" id="{BC263EBA-2C46-40FB-9D48-819ED0C8994F}"/>
              </a:ext>
            </a:extLst>
          </p:cNvPr>
          <p:cNvSpPr>
            <a:spLocks noGrp="1"/>
          </p:cNvSpPr>
          <p:nvPr>
            <p:ph type="ftr" sz="quarter" idx="14"/>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719230BC-20AB-4DD9-AF5C-47BA72E56986}"/>
              </a:ext>
            </a:extLst>
          </p:cNvPr>
          <p:cNvSpPr>
            <a:spLocks noGrp="1"/>
          </p:cNvSpPr>
          <p:nvPr>
            <p:ph type="sldNum" sz="quarter" idx="15"/>
          </p:nvPr>
        </p:nvSpPr>
        <p:spPr/>
        <p:txBody>
          <a:bodyPr/>
          <a:lstStyle/>
          <a:p>
            <a:fld id="{058DB212-BFA2-403F-85EF-DFD3FF6D973A}" type="slidenum">
              <a:rPr lang="en-US" noProof="0" smtClean="0"/>
              <a:pPr/>
              <a:t>‹#›</a:t>
            </a:fld>
            <a:endParaRPr lang="en-US" noProof="0"/>
          </a:p>
        </p:txBody>
      </p:sp>
    </p:spTree>
    <p:extLst>
      <p:ext uri="{BB962C8B-B14F-4D97-AF65-F5344CB8AC3E}">
        <p14:creationId xmlns:p14="http://schemas.microsoft.com/office/powerpoint/2010/main" val="1642857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5A87C21-15CD-48D8-B583-89B110156879}"/>
              </a:ext>
            </a:extLst>
          </p:cNvPr>
          <p:cNvSpPr/>
          <p:nvPr userDrawn="1"/>
        </p:nvSpPr>
        <p:spPr>
          <a:xfrm>
            <a:off x="7804351" y="0"/>
            <a:ext cx="4386221" cy="6677022"/>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6993300" cy="540000"/>
          </a:xfrm>
        </p:spPr>
        <p:txBody>
          <a:bodyPr/>
          <a:lstStyle/>
          <a:p>
            <a:r>
              <a:rPr lang="en-US" noProof="0"/>
              <a:t>Click to edit Master title style</a:t>
            </a:r>
          </a:p>
        </p:txBody>
      </p:sp>
      <p:sp>
        <p:nvSpPr>
          <p:cNvPr id="16" name="Subtitle">
            <a:extLst>
              <a:ext uri="{FF2B5EF4-FFF2-40B4-BE49-F238E27FC236}">
                <a16:creationId xmlns:a16="http://schemas.microsoft.com/office/drawing/2014/main" id="{152317FE-88B5-4D1F-AECF-DA69D6779BEA}"/>
              </a:ext>
            </a:extLst>
          </p:cNvPr>
          <p:cNvSpPr>
            <a:spLocks noGrp="1"/>
          </p:cNvSpPr>
          <p:nvPr>
            <p:ph type="body" sz="quarter" idx="12" hasCustomPrompt="1"/>
          </p:nvPr>
        </p:nvSpPr>
        <p:spPr>
          <a:xfrm>
            <a:off x="360363" y="1080000"/>
            <a:ext cx="6992937" cy="360362"/>
          </a:xfrm>
        </p:spPr>
        <p:txBody>
          <a:bodyPr/>
          <a:lstStyle>
            <a:lvl1pPr marL="0" indent="0">
              <a:buNone/>
              <a:defRPr sz="2100"/>
            </a:lvl1pPr>
          </a:lstStyle>
          <a:p>
            <a:pPr lvl="0"/>
            <a:r>
              <a:rPr lang="en-US" noProof="0"/>
              <a:t>Subtitle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620000"/>
            <a:ext cx="6992936" cy="45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8127752" y="4320000"/>
            <a:ext cx="1800000" cy="1800000"/>
          </a:xfrm>
          <a:solidFill>
            <a:schemeClr val="bg1"/>
          </a:solid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US" noProof="0"/>
              <a:t>Insert or Drag and Drop your Image</a:t>
            </a:r>
          </a:p>
        </p:txBody>
      </p:sp>
      <p:sp>
        <p:nvSpPr>
          <p:cNvPr id="4" name="Footer Placeholder 3">
            <a:extLst>
              <a:ext uri="{FF2B5EF4-FFF2-40B4-BE49-F238E27FC236}">
                <a16:creationId xmlns:a16="http://schemas.microsoft.com/office/drawing/2014/main" id="{BC263EBA-2C46-40FB-9D48-819ED0C8994F}"/>
              </a:ext>
            </a:extLst>
          </p:cNvPr>
          <p:cNvSpPr>
            <a:spLocks noGrp="1"/>
          </p:cNvSpPr>
          <p:nvPr>
            <p:ph type="ftr" sz="quarter" idx="14"/>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719230BC-20AB-4DD9-AF5C-47BA72E56986}"/>
              </a:ext>
            </a:extLst>
          </p:cNvPr>
          <p:cNvSpPr>
            <a:spLocks noGrp="1"/>
          </p:cNvSpPr>
          <p:nvPr>
            <p:ph type="sldNum" sz="quarter" idx="15"/>
          </p:nvPr>
        </p:nvSpPr>
        <p:spPr/>
        <p:txBody>
          <a:bodyPr/>
          <a:lstStyle/>
          <a:p>
            <a:fld id="{058DB212-BFA2-403F-85EF-DFD3FF6D973A}" type="slidenum">
              <a:rPr lang="en-US" noProof="0" smtClean="0"/>
              <a:pPr/>
              <a:t>‹#›</a:t>
            </a:fld>
            <a:endParaRPr lang="en-US" noProof="0"/>
          </a:p>
        </p:txBody>
      </p:sp>
      <p:sp>
        <p:nvSpPr>
          <p:cNvPr id="8" name="Picture Placeholder 5">
            <a:extLst>
              <a:ext uri="{FF2B5EF4-FFF2-40B4-BE49-F238E27FC236}">
                <a16:creationId xmlns:a16="http://schemas.microsoft.com/office/drawing/2014/main" id="{5092E684-C621-4F92-A05A-A167EEF46270}"/>
              </a:ext>
            </a:extLst>
          </p:cNvPr>
          <p:cNvSpPr>
            <a:spLocks noGrp="1"/>
          </p:cNvSpPr>
          <p:nvPr>
            <p:ph type="pic" sz="quarter" idx="16" hasCustomPrompt="1"/>
          </p:nvPr>
        </p:nvSpPr>
        <p:spPr>
          <a:xfrm>
            <a:off x="10057037" y="4320000"/>
            <a:ext cx="1800000" cy="1800000"/>
          </a:xfrm>
          <a:solidFill>
            <a:schemeClr val="bg1">
              <a:lumMod val="95000"/>
            </a:schemeClr>
          </a:solid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US" noProof="0"/>
              <a:t>Insert or Drag and Drop your Image</a:t>
            </a:r>
          </a:p>
        </p:txBody>
      </p:sp>
      <p:sp>
        <p:nvSpPr>
          <p:cNvPr id="9" name="Picture Placeholder 5">
            <a:extLst>
              <a:ext uri="{FF2B5EF4-FFF2-40B4-BE49-F238E27FC236}">
                <a16:creationId xmlns:a16="http://schemas.microsoft.com/office/drawing/2014/main" id="{6958D132-F2A9-41E1-BDD8-067D52CE5FEB}"/>
              </a:ext>
            </a:extLst>
          </p:cNvPr>
          <p:cNvSpPr>
            <a:spLocks noGrp="1"/>
          </p:cNvSpPr>
          <p:nvPr>
            <p:ph type="pic" sz="quarter" idx="17" hasCustomPrompt="1"/>
          </p:nvPr>
        </p:nvSpPr>
        <p:spPr>
          <a:xfrm>
            <a:off x="8127752" y="2395565"/>
            <a:ext cx="1800000" cy="1800000"/>
          </a:xfrm>
          <a:solidFill>
            <a:schemeClr val="bg1"/>
          </a:solid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US" noProof="0"/>
              <a:t>Insert or Drag and Drop your Image</a:t>
            </a:r>
          </a:p>
        </p:txBody>
      </p:sp>
      <p:sp>
        <p:nvSpPr>
          <p:cNvPr id="10" name="Picture Placeholder 5">
            <a:extLst>
              <a:ext uri="{FF2B5EF4-FFF2-40B4-BE49-F238E27FC236}">
                <a16:creationId xmlns:a16="http://schemas.microsoft.com/office/drawing/2014/main" id="{B88FD4DB-5089-4686-B4F7-A26163146C9A}"/>
              </a:ext>
            </a:extLst>
          </p:cNvPr>
          <p:cNvSpPr>
            <a:spLocks noGrp="1"/>
          </p:cNvSpPr>
          <p:nvPr>
            <p:ph type="pic" sz="quarter" idx="18" hasCustomPrompt="1"/>
          </p:nvPr>
        </p:nvSpPr>
        <p:spPr>
          <a:xfrm>
            <a:off x="10057037" y="2395565"/>
            <a:ext cx="1800000" cy="1800000"/>
          </a:xfrm>
          <a:solidFill>
            <a:schemeClr val="tx1">
              <a:lumMod val="75000"/>
              <a:lumOff val="25000"/>
            </a:schemeClr>
          </a:solidFill>
        </p:spPr>
        <p:txBody>
          <a:bodyPr anchor="ctr"/>
          <a:lstStyle>
            <a:lvl1pPr marL="0" indent="0" algn="ctr">
              <a:buNone/>
              <a:defRPr sz="1600" i="1">
                <a:solidFill>
                  <a:schemeClr val="bg1"/>
                </a:solidFill>
                <a:latin typeface="Times New Roman" panose="02020603050405020304" pitchFamily="18" charset="0"/>
                <a:cs typeface="Times New Roman" panose="02020603050405020304" pitchFamily="18" charset="0"/>
              </a:defRPr>
            </a:lvl1pPr>
          </a:lstStyle>
          <a:p>
            <a:r>
              <a:rPr lang="en-US" noProof="0"/>
              <a:t>Insert or Drag and Drop your Image</a:t>
            </a:r>
          </a:p>
        </p:txBody>
      </p:sp>
      <p:sp>
        <p:nvSpPr>
          <p:cNvPr id="11" name="Picture Placeholder 5">
            <a:extLst>
              <a:ext uri="{FF2B5EF4-FFF2-40B4-BE49-F238E27FC236}">
                <a16:creationId xmlns:a16="http://schemas.microsoft.com/office/drawing/2014/main" id="{324023AF-AB97-4B60-86FA-5DC8DA1B5C49}"/>
              </a:ext>
            </a:extLst>
          </p:cNvPr>
          <p:cNvSpPr>
            <a:spLocks noGrp="1"/>
          </p:cNvSpPr>
          <p:nvPr>
            <p:ph type="pic" sz="quarter" idx="19" hasCustomPrompt="1"/>
          </p:nvPr>
        </p:nvSpPr>
        <p:spPr>
          <a:xfrm>
            <a:off x="8127752" y="471129"/>
            <a:ext cx="1800000" cy="1800000"/>
          </a:xfrm>
          <a:solidFill>
            <a:schemeClr val="accent1"/>
          </a:solid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US" noProof="0"/>
              <a:t>Insert or Drag and Drop your Image</a:t>
            </a:r>
          </a:p>
        </p:txBody>
      </p:sp>
      <p:sp>
        <p:nvSpPr>
          <p:cNvPr id="12" name="Picture Placeholder 5">
            <a:extLst>
              <a:ext uri="{FF2B5EF4-FFF2-40B4-BE49-F238E27FC236}">
                <a16:creationId xmlns:a16="http://schemas.microsoft.com/office/drawing/2014/main" id="{8210F231-568A-4348-B33F-9EBB4A5CF9EB}"/>
              </a:ext>
            </a:extLst>
          </p:cNvPr>
          <p:cNvSpPr>
            <a:spLocks noGrp="1"/>
          </p:cNvSpPr>
          <p:nvPr>
            <p:ph type="pic" sz="quarter" idx="20" hasCustomPrompt="1"/>
          </p:nvPr>
        </p:nvSpPr>
        <p:spPr>
          <a:xfrm>
            <a:off x="10057037" y="471129"/>
            <a:ext cx="1800000" cy="1800000"/>
          </a:xfrm>
          <a:solidFill>
            <a:schemeClr val="bg1">
              <a:lumMod val="95000"/>
            </a:schemeClr>
          </a:solid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US" noProof="0"/>
              <a:t>Insert or Drag and Drop your Image</a:t>
            </a:r>
          </a:p>
        </p:txBody>
      </p:sp>
    </p:spTree>
    <p:extLst>
      <p:ext uri="{BB962C8B-B14F-4D97-AF65-F5344CB8AC3E}">
        <p14:creationId xmlns:p14="http://schemas.microsoft.com/office/powerpoint/2010/main" val="2445114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7CBC-CC93-4AB3-9D46-61075505816B}"/>
              </a:ext>
            </a:extLst>
          </p:cNvPr>
          <p:cNvSpPr>
            <a:spLocks noGrp="1"/>
          </p:cNvSpPr>
          <p:nvPr>
            <p:ph type="title"/>
          </p:nvPr>
        </p:nvSpPr>
        <p:spPr>
          <a:xfrm>
            <a:off x="360000" y="360000"/>
            <a:ext cx="11473200" cy="540000"/>
          </a:xfrm>
        </p:spPr>
        <p:txBody>
          <a:bodyPr/>
          <a:lstStyle/>
          <a:p>
            <a:r>
              <a:rPr lang="en-US" noProof="0"/>
              <a:t>Click to edit Master title style</a:t>
            </a:r>
          </a:p>
        </p:txBody>
      </p:sp>
      <p:sp>
        <p:nvSpPr>
          <p:cNvPr id="3" name="Left Col">
            <a:extLst>
              <a:ext uri="{FF2B5EF4-FFF2-40B4-BE49-F238E27FC236}">
                <a16:creationId xmlns:a16="http://schemas.microsoft.com/office/drawing/2014/main" id="{49529B8D-BAD9-4E6D-82F7-0275D8195AA9}"/>
              </a:ext>
            </a:extLst>
          </p:cNvPr>
          <p:cNvSpPr>
            <a:spLocks noGrp="1"/>
          </p:cNvSpPr>
          <p:nvPr>
            <p:ph sz="half" idx="1"/>
          </p:nvPr>
        </p:nvSpPr>
        <p:spPr>
          <a:xfrm>
            <a:off x="360000" y="1980000"/>
            <a:ext cx="5580000" cy="41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Left Header">
            <a:extLst>
              <a:ext uri="{FF2B5EF4-FFF2-40B4-BE49-F238E27FC236}">
                <a16:creationId xmlns:a16="http://schemas.microsoft.com/office/drawing/2014/main" id="{2241B0A0-0033-49FF-89B8-142165C8E93C}"/>
              </a:ext>
            </a:extLst>
          </p:cNvPr>
          <p:cNvSpPr>
            <a:spLocks noGrp="1"/>
          </p:cNvSpPr>
          <p:nvPr>
            <p:ph type="body" sz="quarter" idx="12" hasCustomPrompt="1"/>
          </p:nvPr>
        </p:nvSpPr>
        <p:spPr>
          <a:xfrm>
            <a:off x="360000" y="1620000"/>
            <a:ext cx="5580000" cy="360000"/>
          </a:xfrm>
        </p:spPr>
        <p:txBody>
          <a:bodyPr/>
          <a:lstStyle>
            <a:lvl1pPr marL="0" indent="0">
              <a:buNone/>
              <a:defRPr b="1"/>
            </a:lvl1pPr>
          </a:lstStyle>
          <a:p>
            <a:pPr lvl="0"/>
            <a:r>
              <a:rPr lang="en-US" noProof="0"/>
              <a:t>Compare A</a:t>
            </a:r>
          </a:p>
        </p:txBody>
      </p:sp>
      <p:sp>
        <p:nvSpPr>
          <p:cNvPr id="4" name="Right Col">
            <a:extLst>
              <a:ext uri="{FF2B5EF4-FFF2-40B4-BE49-F238E27FC236}">
                <a16:creationId xmlns:a16="http://schemas.microsoft.com/office/drawing/2014/main" id="{0AAD114E-6BCC-4476-8E44-12E87D4675E2}"/>
              </a:ext>
            </a:extLst>
          </p:cNvPr>
          <p:cNvSpPr>
            <a:spLocks noGrp="1"/>
          </p:cNvSpPr>
          <p:nvPr>
            <p:ph sz="half" idx="2"/>
          </p:nvPr>
        </p:nvSpPr>
        <p:spPr>
          <a:xfrm>
            <a:off x="6253200" y="1980000"/>
            <a:ext cx="5580000" cy="414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Right Header">
            <a:extLst>
              <a:ext uri="{FF2B5EF4-FFF2-40B4-BE49-F238E27FC236}">
                <a16:creationId xmlns:a16="http://schemas.microsoft.com/office/drawing/2014/main" id="{069A9930-1B94-49BC-B4A6-B597F155D2DD}"/>
              </a:ext>
            </a:extLst>
          </p:cNvPr>
          <p:cNvSpPr>
            <a:spLocks noGrp="1"/>
          </p:cNvSpPr>
          <p:nvPr>
            <p:ph type="body" sz="quarter" idx="13" hasCustomPrompt="1"/>
          </p:nvPr>
        </p:nvSpPr>
        <p:spPr>
          <a:xfrm>
            <a:off x="6253200" y="1620000"/>
            <a:ext cx="5580000" cy="360000"/>
          </a:xfrm>
        </p:spPr>
        <p:txBody>
          <a:bodyPr/>
          <a:lstStyle>
            <a:lvl1pPr marL="0" indent="0">
              <a:buNone/>
              <a:defRPr b="1"/>
            </a:lvl1pPr>
          </a:lstStyle>
          <a:p>
            <a:pPr lvl="0"/>
            <a:r>
              <a:rPr lang="en-US" noProof="0"/>
              <a:t>Compare B</a:t>
            </a:r>
          </a:p>
        </p:txBody>
      </p:sp>
      <p:sp>
        <p:nvSpPr>
          <p:cNvPr id="5" name="Footer Placeholder 4">
            <a:extLst>
              <a:ext uri="{FF2B5EF4-FFF2-40B4-BE49-F238E27FC236}">
                <a16:creationId xmlns:a16="http://schemas.microsoft.com/office/drawing/2014/main" id="{7C7AC535-CCE6-472A-BA3D-DDE92DFF0EDA}"/>
              </a:ext>
            </a:extLst>
          </p:cNvPr>
          <p:cNvSpPr>
            <a:spLocks noGrp="1"/>
          </p:cNvSpPr>
          <p:nvPr>
            <p:ph type="ftr" sz="quarter" idx="15"/>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6A32F890-EB29-4A5B-A499-BB0FC04447A7}"/>
              </a:ext>
            </a:extLst>
          </p:cNvPr>
          <p:cNvSpPr>
            <a:spLocks noGrp="1"/>
          </p:cNvSpPr>
          <p:nvPr>
            <p:ph type="sldNum" sz="quarter" idx="16"/>
          </p:nvPr>
        </p:nvSpPr>
        <p:spPr/>
        <p:txBody>
          <a:bodyPr/>
          <a:lstStyle/>
          <a:p>
            <a:fld id="{058DB212-BFA2-403F-85EF-DFD3FF6D973A}" type="slidenum">
              <a:rPr lang="en-US" noProof="0" smtClean="0"/>
              <a:pPr/>
              <a:t>‹#›</a:t>
            </a:fld>
            <a:endParaRPr lang="en-US" noProof="0"/>
          </a:p>
        </p:txBody>
      </p:sp>
    </p:spTree>
    <p:extLst>
      <p:ext uri="{BB962C8B-B14F-4D97-AF65-F5344CB8AC3E}">
        <p14:creationId xmlns:p14="http://schemas.microsoft.com/office/powerpoint/2010/main" val="2488888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B63572F-04A5-456D-9066-1A65AFF5E685}"/>
              </a:ext>
            </a:extLst>
          </p:cNvPr>
          <p:cNvSpPr>
            <a:spLocks noGrp="1"/>
          </p:cNvSpPr>
          <p:nvPr>
            <p:ph type="pic" sz="quarter" idx="13" hasCustomPrompt="1"/>
          </p:nvPr>
        </p:nvSpPr>
        <p:spPr>
          <a:xfrm>
            <a:off x="0" y="0"/>
            <a:ext cx="12191999" cy="6678000"/>
          </a:xfrm>
          <a:solidFill>
            <a:schemeClr val="bg1">
              <a:lumMod val="95000"/>
            </a:schemeClr>
          </a:solid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US" noProof="0"/>
              <a:t>Insert or Drag and Drop your Image</a:t>
            </a:r>
          </a:p>
        </p:txBody>
      </p:sp>
      <p:sp>
        <p:nvSpPr>
          <p:cNvPr id="3" name="Slide Number Placeholder 2">
            <a:extLst>
              <a:ext uri="{FF2B5EF4-FFF2-40B4-BE49-F238E27FC236}">
                <a16:creationId xmlns:a16="http://schemas.microsoft.com/office/drawing/2014/main" id="{719A41AC-399F-4B25-A28A-F7679843C36E}"/>
              </a:ext>
            </a:extLst>
          </p:cNvPr>
          <p:cNvSpPr>
            <a:spLocks noGrp="1"/>
          </p:cNvSpPr>
          <p:nvPr>
            <p:ph type="sldNum" sz="quarter" idx="16"/>
          </p:nvPr>
        </p:nvSpPr>
        <p:spPr/>
        <p:txBody>
          <a:bodyPr/>
          <a:lstStyle/>
          <a:p>
            <a:fld id="{058DB212-BFA2-403F-85EF-DFD3FF6D973A}" type="slidenum">
              <a:rPr lang="en-US" noProof="0" smtClean="0"/>
              <a:pPr/>
              <a:t>‹#›</a:t>
            </a:fld>
            <a:endParaRPr lang="en-US" noProof="0"/>
          </a:p>
        </p:txBody>
      </p:sp>
      <p:sp>
        <p:nvSpPr>
          <p:cNvPr id="10" name="Caption">
            <a:extLst>
              <a:ext uri="{FF2B5EF4-FFF2-40B4-BE49-F238E27FC236}">
                <a16:creationId xmlns:a16="http://schemas.microsoft.com/office/drawing/2014/main" id="{E1C65CF6-B529-468F-B46C-1D1C2E71A116}"/>
              </a:ext>
            </a:extLst>
          </p:cNvPr>
          <p:cNvSpPr>
            <a:spLocks noGrp="1"/>
          </p:cNvSpPr>
          <p:nvPr>
            <p:ph type="body" sz="quarter" idx="14" hasCustomPrompt="1"/>
          </p:nvPr>
        </p:nvSpPr>
        <p:spPr>
          <a:xfrm>
            <a:off x="7801275" y="6156000"/>
            <a:ext cx="3793125" cy="396000"/>
          </a:xfrm>
          <a:solidFill>
            <a:schemeClr val="tx1"/>
          </a:solidFill>
        </p:spPr>
        <p:txBody>
          <a:bodyPr lIns="72000" tIns="72000"/>
          <a:lstStyle>
            <a:lvl1pPr marL="0" indent="0">
              <a:buNone/>
              <a:defRPr>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2" name="Title 1">
            <a:extLst>
              <a:ext uri="{FF2B5EF4-FFF2-40B4-BE49-F238E27FC236}">
                <a16:creationId xmlns:a16="http://schemas.microsoft.com/office/drawing/2014/main" id="{FC5845FB-DCB7-4844-B346-98986ADFCE02}"/>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4218807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FB784EBA-F0C5-4F6F-9426-185FBA239203}"/>
              </a:ext>
            </a:extLst>
          </p:cNvPr>
          <p:cNvSpPr>
            <a:spLocks noGrp="1"/>
          </p:cNvSpPr>
          <p:nvPr>
            <p:ph type="media" sz="quarter" idx="15" hasCustomPrompt="1"/>
          </p:nvPr>
        </p:nvSpPr>
        <p:spPr>
          <a:xfrm>
            <a:off x="0" y="0"/>
            <a:ext cx="12192000" cy="6678000"/>
          </a:xfrm>
          <a:pattFill prst="dkUpDiag">
            <a:fgClr>
              <a:schemeClr val="bg1">
                <a:lumMod val="85000"/>
              </a:schemeClr>
            </a:fgClr>
            <a:bgClr>
              <a:schemeClr val="bg1">
                <a:lumMod val="95000"/>
              </a:schemeClr>
            </a:bgClr>
          </a:patt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US" noProof="0"/>
              <a:t>Insert Your Video</a:t>
            </a:r>
          </a:p>
        </p:txBody>
      </p:sp>
      <p:sp>
        <p:nvSpPr>
          <p:cNvPr id="5" name="Caption">
            <a:extLst>
              <a:ext uri="{FF2B5EF4-FFF2-40B4-BE49-F238E27FC236}">
                <a16:creationId xmlns:a16="http://schemas.microsoft.com/office/drawing/2014/main" id="{172090C5-61AC-430F-AA33-8EF3902C4669}"/>
              </a:ext>
            </a:extLst>
          </p:cNvPr>
          <p:cNvSpPr>
            <a:spLocks noGrp="1"/>
          </p:cNvSpPr>
          <p:nvPr>
            <p:ph type="body" sz="quarter" idx="14" hasCustomPrompt="1"/>
          </p:nvPr>
        </p:nvSpPr>
        <p:spPr>
          <a:xfrm>
            <a:off x="7801275" y="6156000"/>
            <a:ext cx="3793125" cy="396000"/>
          </a:xfrm>
          <a:solidFill>
            <a:schemeClr val="tx1"/>
          </a:solidFill>
        </p:spPr>
        <p:txBody>
          <a:bodyPr lIns="72000" tIns="72000"/>
          <a:lstStyle>
            <a:lvl1pPr marL="0" indent="0">
              <a:buNone/>
              <a:defRPr>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a:r>
              <a:rPr lang="en-US" noProof="0"/>
              <a:t>Place your Image Caption Here</a:t>
            </a:r>
          </a:p>
        </p:txBody>
      </p:sp>
      <p:sp>
        <p:nvSpPr>
          <p:cNvPr id="4" name="Slide Number Placeholder 3">
            <a:extLst>
              <a:ext uri="{FF2B5EF4-FFF2-40B4-BE49-F238E27FC236}">
                <a16:creationId xmlns:a16="http://schemas.microsoft.com/office/drawing/2014/main" id="{8377EBDA-221D-4CBD-8DBF-E03A370015DB}"/>
              </a:ext>
            </a:extLst>
          </p:cNvPr>
          <p:cNvSpPr>
            <a:spLocks noGrp="1"/>
          </p:cNvSpPr>
          <p:nvPr>
            <p:ph type="sldNum" sz="quarter" idx="17"/>
          </p:nvPr>
        </p:nvSpPr>
        <p:spPr/>
        <p:txBody>
          <a:bodyPr/>
          <a:lstStyle/>
          <a:p>
            <a:fld id="{058DB212-BFA2-403F-85EF-DFD3FF6D973A}" type="slidenum">
              <a:rPr lang="en-US" noProof="0" smtClean="0"/>
              <a:pPr/>
              <a:t>‹#›</a:t>
            </a:fld>
            <a:endParaRPr lang="en-US" noProof="0"/>
          </a:p>
        </p:txBody>
      </p:sp>
      <p:sp>
        <p:nvSpPr>
          <p:cNvPr id="2" name="Title 1">
            <a:extLst>
              <a:ext uri="{FF2B5EF4-FFF2-40B4-BE49-F238E27FC236}">
                <a16:creationId xmlns:a16="http://schemas.microsoft.com/office/drawing/2014/main" id="{882508FC-366E-44DA-80A8-28048E1E4AEF}"/>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321580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11E4563-E2FC-4D6F-B759-AB4FB77D27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7799832" cy="6675120"/>
          </a:xfrm>
          <a:prstGeom prst="rect">
            <a:avLst/>
          </a:prstGeom>
        </p:spPr>
      </p:pic>
      <p:sp>
        <p:nvSpPr>
          <p:cNvPr id="24" name="Rectangle 23">
            <a:extLst>
              <a:ext uri="{FF2B5EF4-FFF2-40B4-BE49-F238E27FC236}">
                <a16:creationId xmlns:a16="http://schemas.microsoft.com/office/drawing/2014/main" id="{92FE8913-A018-418C-99FB-2DF342B9B5A0}"/>
              </a:ext>
            </a:extLst>
          </p:cNvPr>
          <p:cNvSpPr/>
          <p:nvPr userDrawn="1"/>
        </p:nvSpPr>
        <p:spPr>
          <a:xfrm>
            <a:off x="0" y="0"/>
            <a:ext cx="7802524" cy="667764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Picture Placeholder 9">
            <a:extLst>
              <a:ext uri="{FF2B5EF4-FFF2-40B4-BE49-F238E27FC236}">
                <a16:creationId xmlns:a16="http://schemas.microsoft.com/office/drawing/2014/main" id="{AF7702AD-1968-4CE6-BC7C-02C0637069A8}"/>
              </a:ext>
            </a:extLst>
          </p:cNvPr>
          <p:cNvSpPr>
            <a:spLocks noGrp="1"/>
          </p:cNvSpPr>
          <p:nvPr>
            <p:ph type="pic" sz="quarter" idx="14" hasCustomPrompt="1"/>
          </p:nvPr>
        </p:nvSpPr>
        <p:spPr>
          <a:xfrm>
            <a:off x="7801097" y="1"/>
            <a:ext cx="4389475" cy="6677644"/>
          </a:xfrm>
          <a:solidFill>
            <a:schemeClr val="bg1">
              <a:lumMod val="95000"/>
            </a:schemeClr>
          </a:solidFill>
        </p:spPr>
        <p:txBody>
          <a:bodyPr anchor="ctr"/>
          <a:lstStyle>
            <a:lvl1pPr marL="0" indent="0" algn="ctr">
              <a:buNone/>
              <a:defRPr sz="1600" i="1">
                <a:latin typeface="Times New Roman" panose="02020603050405020304" pitchFamily="18" charset="0"/>
                <a:cs typeface="Times New Roman" panose="02020603050405020304" pitchFamily="18" charset="0"/>
              </a:defRPr>
            </a:lvl1pPr>
          </a:lstStyle>
          <a:p>
            <a:r>
              <a:rPr lang="en-US"/>
              <a:t>Insert or Drag and Drop your Image</a:t>
            </a:r>
            <a:endParaRPr lang="en-US" dirty="0"/>
          </a:p>
        </p:txBody>
      </p:sp>
      <p:sp>
        <p:nvSpPr>
          <p:cNvPr id="13" name="Title 1">
            <a:extLst>
              <a:ext uri="{FF2B5EF4-FFF2-40B4-BE49-F238E27FC236}">
                <a16:creationId xmlns:a16="http://schemas.microsoft.com/office/drawing/2014/main" id="{C6A78464-8D00-4B94-90C7-90F1B54C8AA0}"/>
              </a:ext>
            </a:extLst>
          </p:cNvPr>
          <p:cNvSpPr>
            <a:spLocks noGrp="1"/>
          </p:cNvSpPr>
          <p:nvPr>
            <p:ph type="ctrTitle" hasCustomPrompt="1"/>
          </p:nvPr>
        </p:nvSpPr>
        <p:spPr>
          <a:xfrm>
            <a:off x="794862" y="3032684"/>
            <a:ext cx="3759807" cy="1547813"/>
          </a:xfrm>
        </p:spPr>
        <p:txBody>
          <a:bodyPr anchor="b"/>
          <a:lstStyle>
            <a:lvl1pPr algn="l">
              <a:lnSpc>
                <a:spcPts val="4000"/>
              </a:lnSpc>
              <a:defRPr sz="6600" spc="-150">
                <a:solidFill>
                  <a:schemeClr val="bg1"/>
                </a:solidFill>
              </a:defRPr>
            </a:lvl1pPr>
          </a:lstStyle>
          <a:p>
            <a:r>
              <a:rPr lang="en-US"/>
              <a:t>Thank You</a:t>
            </a:r>
            <a:endParaRPr lang="en-US" dirty="0"/>
          </a:p>
        </p:txBody>
      </p:sp>
      <p:sp>
        <p:nvSpPr>
          <p:cNvPr id="18" name="Graphic 15">
            <a:extLst>
              <a:ext uri="{FF2B5EF4-FFF2-40B4-BE49-F238E27FC236}">
                <a16:creationId xmlns:a16="http://schemas.microsoft.com/office/drawing/2014/main" id="{F50292C9-54F6-4F7B-A885-34CE1E3B0351}"/>
              </a:ext>
            </a:extLst>
          </p:cNvPr>
          <p:cNvSpPr/>
          <p:nvPr userDrawn="1"/>
        </p:nvSpPr>
        <p:spPr>
          <a:xfrm>
            <a:off x="1774391" y="4123811"/>
            <a:ext cx="6027420" cy="2599249"/>
          </a:xfrm>
          <a:custGeom>
            <a:avLst/>
            <a:gdLst>
              <a:gd name="connsiteX0" fmla="*/ 7144 w 6505575"/>
              <a:gd name="connsiteY0" fmla="*/ 2606393 h 2609850"/>
              <a:gd name="connsiteX1" fmla="*/ 881539 w 6505575"/>
              <a:gd name="connsiteY1" fmla="*/ 2062516 h 2609850"/>
              <a:gd name="connsiteX2" fmla="*/ 1477804 w 6505575"/>
              <a:gd name="connsiteY2" fmla="*/ 2056801 h 2609850"/>
              <a:gd name="connsiteX3" fmla="*/ 1569244 w 6505575"/>
              <a:gd name="connsiteY3" fmla="*/ 2112046 h 2609850"/>
              <a:gd name="connsiteX4" fmla="*/ 2539841 w 6505575"/>
              <a:gd name="connsiteY4" fmla="*/ 2084423 h 2609850"/>
              <a:gd name="connsiteX5" fmla="*/ 3238976 w 6505575"/>
              <a:gd name="connsiteY5" fmla="*/ 1611031 h 2609850"/>
              <a:gd name="connsiteX6" fmla="*/ 3642836 w 6505575"/>
              <a:gd name="connsiteY6" fmla="*/ 1590076 h 2609850"/>
              <a:gd name="connsiteX7" fmla="*/ 3963829 w 6505575"/>
              <a:gd name="connsiteY7" fmla="*/ 1762478 h 2609850"/>
              <a:gd name="connsiteX8" fmla="*/ 4862989 w 6505575"/>
              <a:gd name="connsiteY8" fmla="*/ 1455773 h 2609850"/>
              <a:gd name="connsiteX9" fmla="*/ 5106829 w 6505575"/>
              <a:gd name="connsiteY9" fmla="*/ 734731 h 2609850"/>
              <a:gd name="connsiteX10" fmla="*/ 6034564 w 6505575"/>
              <a:gd name="connsiteY10" fmla="*/ 69886 h 2609850"/>
              <a:gd name="connsiteX11" fmla="*/ 6034564 w 6505575"/>
              <a:gd name="connsiteY11" fmla="*/ 69886 h 2609850"/>
              <a:gd name="connsiteX12" fmla="*/ 6507004 w 6505575"/>
              <a:gd name="connsiteY12" fmla="*/ 1395766 h 2609850"/>
              <a:gd name="connsiteX13" fmla="*/ 6507004 w 6505575"/>
              <a:gd name="connsiteY13" fmla="*/ 2605441 h 2609850"/>
              <a:gd name="connsiteX14" fmla="*/ 7144 w 6505575"/>
              <a:gd name="connsiteY14" fmla="*/ 2605441 h 2609850"/>
              <a:gd name="connsiteX0" fmla="*/ 6499860 w 6591300"/>
              <a:gd name="connsiteY0" fmla="*/ 1388622 h 2599249"/>
              <a:gd name="connsiteX1" fmla="*/ 6499860 w 6591300"/>
              <a:gd name="connsiteY1" fmla="*/ 2598297 h 2599249"/>
              <a:gd name="connsiteX2" fmla="*/ 0 w 6591300"/>
              <a:gd name="connsiteY2" fmla="*/ 2598297 h 2599249"/>
              <a:gd name="connsiteX3" fmla="*/ 0 w 6591300"/>
              <a:gd name="connsiteY3" fmla="*/ 2599249 h 2599249"/>
              <a:gd name="connsiteX4" fmla="*/ 874395 w 6591300"/>
              <a:gd name="connsiteY4" fmla="*/ 2055372 h 2599249"/>
              <a:gd name="connsiteX5" fmla="*/ 1470660 w 6591300"/>
              <a:gd name="connsiteY5" fmla="*/ 2049657 h 2599249"/>
              <a:gd name="connsiteX6" fmla="*/ 1562100 w 6591300"/>
              <a:gd name="connsiteY6" fmla="*/ 2104902 h 2599249"/>
              <a:gd name="connsiteX7" fmla="*/ 2532697 w 6591300"/>
              <a:gd name="connsiteY7" fmla="*/ 2077279 h 2599249"/>
              <a:gd name="connsiteX8" fmla="*/ 3231832 w 6591300"/>
              <a:gd name="connsiteY8" fmla="*/ 1603887 h 2599249"/>
              <a:gd name="connsiteX9" fmla="*/ 3635692 w 6591300"/>
              <a:gd name="connsiteY9" fmla="*/ 1582932 h 2599249"/>
              <a:gd name="connsiteX10" fmla="*/ 3956685 w 6591300"/>
              <a:gd name="connsiteY10" fmla="*/ 1755334 h 2599249"/>
              <a:gd name="connsiteX11" fmla="*/ 4855845 w 6591300"/>
              <a:gd name="connsiteY11" fmla="*/ 1448629 h 2599249"/>
              <a:gd name="connsiteX12" fmla="*/ 5099685 w 6591300"/>
              <a:gd name="connsiteY12" fmla="*/ 727587 h 2599249"/>
              <a:gd name="connsiteX13" fmla="*/ 6027420 w 6591300"/>
              <a:gd name="connsiteY13" fmla="*/ 62742 h 2599249"/>
              <a:gd name="connsiteX14" fmla="*/ 6027420 w 6591300"/>
              <a:gd name="connsiteY14" fmla="*/ 62742 h 2599249"/>
              <a:gd name="connsiteX15" fmla="*/ 6591300 w 6591300"/>
              <a:gd name="connsiteY15" fmla="*/ 1480062 h 2599249"/>
              <a:gd name="connsiteX0" fmla="*/ 6499860 w 6591300"/>
              <a:gd name="connsiteY0" fmla="*/ 2598297 h 2599249"/>
              <a:gd name="connsiteX1" fmla="*/ 0 w 6591300"/>
              <a:gd name="connsiteY1" fmla="*/ 2598297 h 2599249"/>
              <a:gd name="connsiteX2" fmla="*/ 0 w 6591300"/>
              <a:gd name="connsiteY2" fmla="*/ 2599249 h 2599249"/>
              <a:gd name="connsiteX3" fmla="*/ 874395 w 6591300"/>
              <a:gd name="connsiteY3" fmla="*/ 2055372 h 2599249"/>
              <a:gd name="connsiteX4" fmla="*/ 1470660 w 6591300"/>
              <a:gd name="connsiteY4" fmla="*/ 2049657 h 2599249"/>
              <a:gd name="connsiteX5" fmla="*/ 1562100 w 6591300"/>
              <a:gd name="connsiteY5" fmla="*/ 2104902 h 2599249"/>
              <a:gd name="connsiteX6" fmla="*/ 2532697 w 6591300"/>
              <a:gd name="connsiteY6" fmla="*/ 2077279 h 2599249"/>
              <a:gd name="connsiteX7" fmla="*/ 3231832 w 6591300"/>
              <a:gd name="connsiteY7" fmla="*/ 1603887 h 2599249"/>
              <a:gd name="connsiteX8" fmla="*/ 3635692 w 6591300"/>
              <a:gd name="connsiteY8" fmla="*/ 1582932 h 2599249"/>
              <a:gd name="connsiteX9" fmla="*/ 3956685 w 6591300"/>
              <a:gd name="connsiteY9" fmla="*/ 1755334 h 2599249"/>
              <a:gd name="connsiteX10" fmla="*/ 4855845 w 6591300"/>
              <a:gd name="connsiteY10" fmla="*/ 1448629 h 2599249"/>
              <a:gd name="connsiteX11" fmla="*/ 5099685 w 6591300"/>
              <a:gd name="connsiteY11" fmla="*/ 727587 h 2599249"/>
              <a:gd name="connsiteX12" fmla="*/ 6027420 w 6591300"/>
              <a:gd name="connsiteY12" fmla="*/ 62742 h 2599249"/>
              <a:gd name="connsiteX13" fmla="*/ 6027420 w 6591300"/>
              <a:gd name="connsiteY13" fmla="*/ 62742 h 2599249"/>
              <a:gd name="connsiteX14" fmla="*/ 6591300 w 6591300"/>
              <a:gd name="connsiteY14" fmla="*/ 1480062 h 2599249"/>
              <a:gd name="connsiteX0" fmla="*/ 0 w 6591300"/>
              <a:gd name="connsiteY0" fmla="*/ 2598297 h 2599249"/>
              <a:gd name="connsiteX1" fmla="*/ 0 w 6591300"/>
              <a:gd name="connsiteY1" fmla="*/ 2599249 h 2599249"/>
              <a:gd name="connsiteX2" fmla="*/ 874395 w 6591300"/>
              <a:gd name="connsiteY2" fmla="*/ 2055372 h 2599249"/>
              <a:gd name="connsiteX3" fmla="*/ 1470660 w 6591300"/>
              <a:gd name="connsiteY3" fmla="*/ 2049657 h 2599249"/>
              <a:gd name="connsiteX4" fmla="*/ 1562100 w 6591300"/>
              <a:gd name="connsiteY4" fmla="*/ 2104902 h 2599249"/>
              <a:gd name="connsiteX5" fmla="*/ 2532697 w 6591300"/>
              <a:gd name="connsiteY5" fmla="*/ 2077279 h 2599249"/>
              <a:gd name="connsiteX6" fmla="*/ 3231832 w 6591300"/>
              <a:gd name="connsiteY6" fmla="*/ 1603887 h 2599249"/>
              <a:gd name="connsiteX7" fmla="*/ 3635692 w 6591300"/>
              <a:gd name="connsiteY7" fmla="*/ 1582932 h 2599249"/>
              <a:gd name="connsiteX8" fmla="*/ 3956685 w 6591300"/>
              <a:gd name="connsiteY8" fmla="*/ 1755334 h 2599249"/>
              <a:gd name="connsiteX9" fmla="*/ 4855845 w 6591300"/>
              <a:gd name="connsiteY9" fmla="*/ 1448629 h 2599249"/>
              <a:gd name="connsiteX10" fmla="*/ 5099685 w 6591300"/>
              <a:gd name="connsiteY10" fmla="*/ 727587 h 2599249"/>
              <a:gd name="connsiteX11" fmla="*/ 6027420 w 6591300"/>
              <a:gd name="connsiteY11" fmla="*/ 62742 h 2599249"/>
              <a:gd name="connsiteX12" fmla="*/ 6027420 w 6591300"/>
              <a:gd name="connsiteY12" fmla="*/ 62742 h 2599249"/>
              <a:gd name="connsiteX13" fmla="*/ 6591300 w 6591300"/>
              <a:gd name="connsiteY13" fmla="*/ 1480062 h 2599249"/>
              <a:gd name="connsiteX0" fmla="*/ 0 w 6027420"/>
              <a:gd name="connsiteY0" fmla="*/ 2598297 h 2599249"/>
              <a:gd name="connsiteX1" fmla="*/ 0 w 6027420"/>
              <a:gd name="connsiteY1" fmla="*/ 2599249 h 2599249"/>
              <a:gd name="connsiteX2" fmla="*/ 874395 w 6027420"/>
              <a:gd name="connsiteY2" fmla="*/ 2055372 h 2599249"/>
              <a:gd name="connsiteX3" fmla="*/ 1470660 w 6027420"/>
              <a:gd name="connsiteY3" fmla="*/ 2049657 h 2599249"/>
              <a:gd name="connsiteX4" fmla="*/ 1562100 w 6027420"/>
              <a:gd name="connsiteY4" fmla="*/ 2104902 h 2599249"/>
              <a:gd name="connsiteX5" fmla="*/ 2532697 w 6027420"/>
              <a:gd name="connsiteY5" fmla="*/ 2077279 h 2599249"/>
              <a:gd name="connsiteX6" fmla="*/ 3231832 w 6027420"/>
              <a:gd name="connsiteY6" fmla="*/ 1603887 h 2599249"/>
              <a:gd name="connsiteX7" fmla="*/ 3635692 w 6027420"/>
              <a:gd name="connsiteY7" fmla="*/ 1582932 h 2599249"/>
              <a:gd name="connsiteX8" fmla="*/ 3956685 w 6027420"/>
              <a:gd name="connsiteY8" fmla="*/ 1755334 h 2599249"/>
              <a:gd name="connsiteX9" fmla="*/ 4855845 w 6027420"/>
              <a:gd name="connsiteY9" fmla="*/ 1448629 h 2599249"/>
              <a:gd name="connsiteX10" fmla="*/ 5099685 w 6027420"/>
              <a:gd name="connsiteY10" fmla="*/ 727587 h 2599249"/>
              <a:gd name="connsiteX11" fmla="*/ 6027420 w 6027420"/>
              <a:gd name="connsiteY11" fmla="*/ 62742 h 2599249"/>
              <a:gd name="connsiteX12" fmla="*/ 6027420 w 6027420"/>
              <a:gd name="connsiteY12" fmla="*/ 62742 h 259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27420" h="2599249">
                <a:moveTo>
                  <a:pt x="0" y="2598297"/>
                </a:moveTo>
                <a:lnTo>
                  <a:pt x="0" y="2599249"/>
                </a:lnTo>
                <a:lnTo>
                  <a:pt x="874395" y="2055372"/>
                </a:lnTo>
                <a:cubicBezTo>
                  <a:pt x="1056322" y="1942024"/>
                  <a:pt x="1286827" y="1940119"/>
                  <a:pt x="1470660" y="2049657"/>
                </a:cubicBezTo>
                <a:lnTo>
                  <a:pt x="1562100" y="2104902"/>
                </a:lnTo>
                <a:cubicBezTo>
                  <a:pt x="1863090" y="2284924"/>
                  <a:pt x="2241232" y="2273494"/>
                  <a:pt x="2532697" y="2077279"/>
                </a:cubicBezTo>
                <a:lnTo>
                  <a:pt x="3231832" y="1603887"/>
                </a:lnTo>
                <a:cubicBezTo>
                  <a:pt x="3351847" y="1521972"/>
                  <a:pt x="3508057" y="1514352"/>
                  <a:pt x="3635692" y="1582932"/>
                </a:cubicBezTo>
                <a:lnTo>
                  <a:pt x="3956685" y="1755334"/>
                </a:lnTo>
                <a:cubicBezTo>
                  <a:pt x="4288155" y="1933452"/>
                  <a:pt x="4701540" y="1792482"/>
                  <a:pt x="4855845" y="1448629"/>
                </a:cubicBezTo>
                <a:lnTo>
                  <a:pt x="5099685" y="727587"/>
                </a:lnTo>
                <a:cubicBezTo>
                  <a:pt x="5228273" y="156087"/>
                  <a:pt x="5863590" y="-137283"/>
                  <a:pt x="6027420" y="62742"/>
                </a:cubicBezTo>
                <a:lnTo>
                  <a:pt x="6027420" y="62742"/>
                </a:lnTo>
              </a:path>
            </a:pathLst>
          </a:custGeom>
          <a:noFill/>
          <a:ln w="9525" cap="flat">
            <a:solidFill>
              <a:schemeClr val="bg1"/>
            </a:solidFill>
            <a:prstDash val="dash"/>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sp>
        <p:nvSpPr>
          <p:cNvPr id="15" name="Name">
            <a:extLst>
              <a:ext uri="{FF2B5EF4-FFF2-40B4-BE49-F238E27FC236}">
                <a16:creationId xmlns:a16="http://schemas.microsoft.com/office/drawing/2014/main" id="{B8C48821-0D90-416C-873E-50587E8A0C8E}"/>
              </a:ext>
            </a:extLst>
          </p:cNvPr>
          <p:cNvSpPr>
            <a:spLocks noGrp="1"/>
          </p:cNvSpPr>
          <p:nvPr>
            <p:ph type="body" sz="quarter" idx="11" hasCustomPrompt="1"/>
          </p:nvPr>
        </p:nvSpPr>
        <p:spPr>
          <a:xfrm>
            <a:off x="794861" y="4741677"/>
            <a:ext cx="3756943" cy="252000"/>
          </a:xfrm>
        </p:spPr>
        <p:txBody>
          <a:bodyPr anchor="ctr"/>
          <a:lstStyle>
            <a:lvl1pPr marL="0" indent="0">
              <a:buNone/>
              <a:defRPr sz="1600">
                <a:solidFill>
                  <a:schemeClr val="bg1"/>
                </a:solidFill>
                <a:latin typeface="+mn-lt"/>
              </a:defRPr>
            </a:lvl1pPr>
          </a:lstStyle>
          <a:p>
            <a:pPr lvl="0"/>
            <a:r>
              <a:rPr lang="en-US"/>
              <a:t>Name</a:t>
            </a:r>
            <a:endParaRPr lang="en-US" dirty="0"/>
          </a:p>
        </p:txBody>
      </p:sp>
      <p:sp>
        <p:nvSpPr>
          <p:cNvPr id="16" name="Email">
            <a:extLst>
              <a:ext uri="{FF2B5EF4-FFF2-40B4-BE49-F238E27FC236}">
                <a16:creationId xmlns:a16="http://schemas.microsoft.com/office/drawing/2014/main" id="{42450180-8D19-405E-97F0-2A309B58D01C}"/>
              </a:ext>
            </a:extLst>
          </p:cNvPr>
          <p:cNvSpPr>
            <a:spLocks noGrp="1"/>
          </p:cNvSpPr>
          <p:nvPr>
            <p:ph type="body" sz="quarter" idx="12" hasCustomPrompt="1"/>
          </p:nvPr>
        </p:nvSpPr>
        <p:spPr>
          <a:xfrm>
            <a:off x="1088990" y="5147137"/>
            <a:ext cx="3462814" cy="252000"/>
          </a:xfrm>
        </p:spPr>
        <p:txBody>
          <a:bodyPr anchor="ctr"/>
          <a:lstStyle>
            <a:lvl1pPr marL="0" indent="0">
              <a:buNone/>
              <a:defRPr sz="1200">
                <a:solidFill>
                  <a:schemeClr val="bg1"/>
                </a:solidFill>
                <a:latin typeface="+mn-lt"/>
              </a:defRPr>
            </a:lvl1pPr>
          </a:lstStyle>
          <a:p>
            <a:pPr lvl="0"/>
            <a:r>
              <a:rPr lang="en-US"/>
              <a:t>Email</a:t>
            </a:r>
            <a:endParaRPr lang="en-US" dirty="0"/>
          </a:p>
        </p:txBody>
      </p:sp>
      <p:sp>
        <p:nvSpPr>
          <p:cNvPr id="19" name="Rectangle 18">
            <a:extLst>
              <a:ext uri="{FF2B5EF4-FFF2-40B4-BE49-F238E27FC236}">
                <a16:creationId xmlns:a16="http://schemas.microsoft.com/office/drawing/2014/main" id="{C837F23B-0C4D-4D27-BF83-0B10D1CFFDCD}"/>
              </a:ext>
            </a:extLst>
          </p:cNvPr>
          <p:cNvSpPr/>
          <p:nvPr userDrawn="1"/>
        </p:nvSpPr>
        <p:spPr>
          <a:xfrm>
            <a:off x="-9856" y="6678000"/>
            <a:ext cx="9405316"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39551A1-FBAD-4CC8-AA99-F9F4D4281782}"/>
              </a:ext>
            </a:extLst>
          </p:cNvPr>
          <p:cNvSpPr/>
          <p:nvPr userDrawn="1"/>
        </p:nvSpPr>
        <p:spPr>
          <a:xfrm>
            <a:off x="7804351" y="6678000"/>
            <a:ext cx="4224296" cy="14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Ins="36000" bIns="0" rtlCol="0" anchor="b"/>
          <a:lstStyle/>
          <a:p>
            <a:pPr algn="r"/>
            <a:endParaRPr lang="en-US" sz="1000" noProof="1">
              <a:latin typeface="Tw Cen MT" panose="020B0602020104020603" pitchFamily="34" charset="0"/>
            </a:endParaRPr>
          </a:p>
        </p:txBody>
      </p:sp>
      <p:sp>
        <p:nvSpPr>
          <p:cNvPr id="14" name="Slide Number Placeholder 5">
            <a:extLst>
              <a:ext uri="{FF2B5EF4-FFF2-40B4-BE49-F238E27FC236}">
                <a16:creationId xmlns:a16="http://schemas.microsoft.com/office/drawing/2014/main" id="{5F695C6B-DBEE-447E-B106-7351E00BD0AF}"/>
              </a:ext>
            </a:extLst>
          </p:cNvPr>
          <p:cNvSpPr txBox="1">
            <a:spLocks/>
          </p:cNvSpPr>
          <p:nvPr userDrawn="1"/>
        </p:nvSpPr>
        <p:spPr>
          <a:xfrm>
            <a:off x="12030074" y="6678000"/>
            <a:ext cx="161925" cy="144000"/>
          </a:xfrm>
          <a:prstGeom prst="rect">
            <a:avLst/>
          </a:prstGeom>
          <a:solidFill>
            <a:schemeClr val="accent1"/>
          </a:solidFill>
        </p:spPr>
        <p:txBody>
          <a:bodyPr vert="horz" lIns="0" tIns="0" rIns="72000" bIns="0" rtlCol="0" anchor="ctr"/>
          <a:lstStyle>
            <a:defPPr>
              <a:defRPr lang="en-US"/>
            </a:defPPr>
            <a:lvl1pPr marL="0" algn="r"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3" name="Rectangle 22">
            <a:extLst>
              <a:ext uri="{FF2B5EF4-FFF2-40B4-BE49-F238E27FC236}">
                <a16:creationId xmlns:a16="http://schemas.microsoft.com/office/drawing/2014/main" id="{E1A38929-6316-4332-83F8-9E95386C7C42}"/>
              </a:ext>
            </a:extLst>
          </p:cNvPr>
          <p:cNvSpPr/>
          <p:nvPr userDrawn="1"/>
        </p:nvSpPr>
        <p:spPr>
          <a:xfrm>
            <a:off x="-9856" y="6822000"/>
            <a:ext cx="12201856" cy="36000"/>
          </a:xfrm>
          <a:prstGeom prst="rect">
            <a:avLst/>
          </a:prstGeom>
          <a:gradFill>
            <a:gsLst>
              <a:gs pos="0">
                <a:schemeClr val="accent4"/>
              </a:gs>
              <a:gs pos="37000">
                <a:schemeClr val="bg1">
                  <a:lumMod val="85000"/>
                </a:schemeClr>
              </a:gs>
              <a:gs pos="100000">
                <a:schemeClr val="accent1"/>
              </a:gs>
              <a:gs pos="68000">
                <a:schemeClr val="tx1">
                  <a:lumMod val="85000"/>
                  <a:lumOff val="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Tree>
    <p:extLst>
      <p:ext uri="{BB962C8B-B14F-4D97-AF65-F5344CB8AC3E}">
        <p14:creationId xmlns:p14="http://schemas.microsoft.com/office/powerpoint/2010/main" val="3277472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21DB-2DD6-4869-9104-BE40FBBCCE31}"/>
              </a:ext>
            </a:extLst>
          </p:cNvPr>
          <p:cNvSpPr>
            <a:spLocks noGrp="1"/>
          </p:cNvSpPr>
          <p:nvPr>
            <p:ph type="title"/>
          </p:nvPr>
        </p:nvSpPr>
        <p:spPr/>
        <p:txBody>
          <a:bodyPr/>
          <a:lstStyle/>
          <a:p>
            <a:r>
              <a:rPr lang="en-US" noProof="0"/>
              <a:t>Click to edit Master title style</a:t>
            </a:r>
          </a:p>
        </p:txBody>
      </p:sp>
      <p:sp>
        <p:nvSpPr>
          <p:cNvPr id="10" name="Subtitle">
            <a:extLst>
              <a:ext uri="{FF2B5EF4-FFF2-40B4-BE49-F238E27FC236}">
                <a16:creationId xmlns:a16="http://schemas.microsoft.com/office/drawing/2014/main" id="{1CC9B96F-1A0A-4B16-BDF7-48B289CD533E}"/>
              </a:ext>
            </a:extLst>
          </p:cNvPr>
          <p:cNvSpPr>
            <a:spLocks noGrp="1"/>
          </p:cNvSpPr>
          <p:nvPr>
            <p:ph type="body" sz="quarter" idx="12" hasCustomPrompt="1"/>
          </p:nvPr>
        </p:nvSpPr>
        <p:spPr>
          <a:xfrm>
            <a:off x="360363" y="1080000"/>
            <a:ext cx="11471275" cy="360362"/>
          </a:xfrm>
        </p:spPr>
        <p:txBody>
          <a:bodyPr/>
          <a:lstStyle>
            <a:lvl1pPr marL="0" indent="0">
              <a:buNone/>
              <a:defRPr sz="2100"/>
            </a:lvl1pPr>
          </a:lstStyle>
          <a:p>
            <a:pPr lvl="0"/>
            <a:r>
              <a:rPr lang="en-US" noProof="0"/>
              <a:t>Subtitle</a:t>
            </a:r>
          </a:p>
        </p:txBody>
      </p:sp>
      <p:sp>
        <p:nvSpPr>
          <p:cNvPr id="3" name="Content Placeholder 2">
            <a:extLst>
              <a:ext uri="{FF2B5EF4-FFF2-40B4-BE49-F238E27FC236}">
                <a16:creationId xmlns:a16="http://schemas.microsoft.com/office/drawing/2014/main" id="{D69A7081-42C5-4F4E-8A26-E7788CCF4FE5}"/>
              </a:ext>
            </a:extLst>
          </p:cNvPr>
          <p:cNvSpPr>
            <a:spLocks noGrp="1"/>
          </p:cNvSpPr>
          <p:nvPr>
            <p:ph idx="1"/>
          </p:nvPr>
        </p:nvSpPr>
        <p:spPr>
          <a:xfrm>
            <a:off x="360000" y="1620000"/>
            <a:ext cx="11473200" cy="45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9038FCAA-94B1-47BD-AD46-123D3404BBB2}"/>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81A11CEA-C130-40E5-A858-8D4FE6E58641}"/>
              </a:ext>
            </a:extLst>
          </p:cNvPr>
          <p:cNvSpPr>
            <a:spLocks noGrp="1"/>
          </p:cNvSpPr>
          <p:nvPr>
            <p:ph type="sldNum" sz="quarter" idx="14"/>
          </p:nvPr>
        </p:nvSpPr>
        <p:spPr/>
        <p:txBody>
          <a:bodyPr/>
          <a:lstStyle/>
          <a:p>
            <a:fld id="{058DB212-BFA2-403F-85EF-DFD3FF6D973A}" type="slidenum">
              <a:rPr lang="en-US" noProof="0" smtClean="0"/>
              <a:pPr/>
              <a:t>‹#›</a:t>
            </a:fld>
            <a:endParaRPr lang="en-US" noProof="0"/>
          </a:p>
        </p:txBody>
      </p:sp>
    </p:spTree>
    <p:extLst>
      <p:ext uri="{BB962C8B-B14F-4D97-AF65-F5344CB8AC3E}">
        <p14:creationId xmlns:p14="http://schemas.microsoft.com/office/powerpoint/2010/main" val="2708772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99CE02-8616-40B2-85FF-B06E192752AB}"/>
              </a:ext>
            </a:extLst>
          </p:cNvPr>
          <p:cNvSpPr/>
          <p:nvPr userDrawn="1"/>
        </p:nvSpPr>
        <p:spPr>
          <a:xfrm>
            <a:off x="-9856" y="6678000"/>
            <a:ext cx="9405316"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E3DF8E0-6324-45B7-8B0A-24383EF1B915}"/>
              </a:ext>
            </a:extLst>
          </p:cNvPr>
          <p:cNvSpPr/>
          <p:nvPr userDrawn="1"/>
        </p:nvSpPr>
        <p:spPr>
          <a:xfrm>
            <a:off x="7804351" y="6678000"/>
            <a:ext cx="3789833" cy="14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Ins="36000" bIns="0" rtlCol="0" anchor="b"/>
          <a:lstStyle/>
          <a:p>
            <a:pPr algn="r"/>
            <a:r>
              <a:rPr lang="en-US" sz="1000" noProof="1">
                <a:latin typeface="+mn-lt"/>
              </a:rPr>
              <a:t>Jens Martensson</a:t>
            </a:r>
          </a:p>
        </p:txBody>
      </p:sp>
      <p:sp>
        <p:nvSpPr>
          <p:cNvPr id="11" name="Rectangle 10">
            <a:extLst>
              <a:ext uri="{FF2B5EF4-FFF2-40B4-BE49-F238E27FC236}">
                <a16:creationId xmlns:a16="http://schemas.microsoft.com/office/drawing/2014/main" id="{1A9E718F-2F10-41F1-8E9F-18DD53EF065F}"/>
              </a:ext>
            </a:extLst>
          </p:cNvPr>
          <p:cNvSpPr/>
          <p:nvPr userDrawn="1"/>
        </p:nvSpPr>
        <p:spPr>
          <a:xfrm>
            <a:off x="-9856" y="6822000"/>
            <a:ext cx="12201856" cy="36000"/>
          </a:xfrm>
          <a:prstGeom prst="rect">
            <a:avLst/>
          </a:prstGeom>
          <a:gradFill>
            <a:gsLst>
              <a:gs pos="0">
                <a:schemeClr val="accent4"/>
              </a:gs>
              <a:gs pos="37000">
                <a:schemeClr val="bg1">
                  <a:lumMod val="85000"/>
                </a:schemeClr>
              </a:gs>
              <a:gs pos="100000">
                <a:schemeClr val="accent1"/>
              </a:gs>
              <a:gs pos="68000">
                <a:schemeClr val="tx1">
                  <a:lumMod val="85000"/>
                  <a:lumOff val="1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331581A5-A75E-41FB-A68A-70BA1AB54B28}"/>
              </a:ext>
            </a:extLst>
          </p:cNvPr>
          <p:cNvSpPr>
            <a:spLocks noGrp="1"/>
          </p:cNvSpPr>
          <p:nvPr>
            <p:ph type="title"/>
          </p:nvPr>
        </p:nvSpPr>
        <p:spPr>
          <a:xfrm>
            <a:off x="360000" y="360000"/>
            <a:ext cx="11473200" cy="540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BA9B02-6E3D-4037-BE18-E02B786633E9}"/>
              </a:ext>
            </a:extLst>
          </p:cNvPr>
          <p:cNvSpPr>
            <a:spLocks noGrp="1"/>
          </p:cNvSpPr>
          <p:nvPr>
            <p:ph type="body" idx="1"/>
          </p:nvPr>
        </p:nvSpPr>
        <p:spPr>
          <a:xfrm>
            <a:off x="360000" y="1260000"/>
            <a:ext cx="11473200" cy="4860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A954C2B-6B0B-4286-BFA4-F6131386B0E3}"/>
              </a:ext>
            </a:extLst>
          </p:cNvPr>
          <p:cNvSpPr>
            <a:spLocks noGrp="1"/>
          </p:cNvSpPr>
          <p:nvPr>
            <p:ph type="ftr" sz="quarter" idx="3"/>
          </p:nvPr>
        </p:nvSpPr>
        <p:spPr>
          <a:xfrm>
            <a:off x="360000" y="6483329"/>
            <a:ext cx="2378438" cy="187367"/>
          </a:xfrm>
          <a:prstGeom prst="rect">
            <a:avLst/>
          </a:prstGeom>
          <a:gradFill>
            <a:gsLst>
              <a:gs pos="82000">
                <a:schemeClr val="bg1">
                  <a:lumMod val="95000"/>
                </a:schemeClr>
              </a:gs>
              <a:gs pos="100000">
                <a:schemeClr val="bg1">
                  <a:lumMod val="65000"/>
                </a:schemeClr>
              </a:gs>
            </a:gsLst>
            <a:lin ang="5400000" scaled="0"/>
          </a:gradFill>
        </p:spPr>
        <p:txBody>
          <a:bodyPr vert="horz" lIns="36000" tIns="0" rIns="0" bIns="0" rtlCol="0" anchor="ctr"/>
          <a:lstStyle>
            <a:lvl1pPr algn="l">
              <a:defRPr sz="1200">
                <a:solidFill>
                  <a:schemeClr val="tx1">
                    <a:lumMod val="75000"/>
                    <a:lumOff val="25000"/>
                  </a:schemeClr>
                </a:solidFill>
                <a:latin typeface="+mj-lt"/>
              </a:defRPr>
            </a:lvl1pPr>
          </a:lstStyle>
          <a:p>
            <a:r>
              <a:rPr lang="en-US"/>
              <a:t>Add a footer</a:t>
            </a:r>
            <a:endParaRPr lang="en-US" dirty="0"/>
          </a:p>
        </p:txBody>
      </p:sp>
      <p:sp>
        <p:nvSpPr>
          <p:cNvPr id="6" name="Slide Number Placeholder 5">
            <a:extLst>
              <a:ext uri="{FF2B5EF4-FFF2-40B4-BE49-F238E27FC236}">
                <a16:creationId xmlns:a16="http://schemas.microsoft.com/office/drawing/2014/main" id="{D245D258-5720-4517-B8DE-EB5AA5C4FAE1}"/>
              </a:ext>
            </a:extLst>
          </p:cNvPr>
          <p:cNvSpPr>
            <a:spLocks noGrp="1"/>
          </p:cNvSpPr>
          <p:nvPr>
            <p:ph type="sldNum" sz="quarter" idx="4"/>
          </p:nvPr>
        </p:nvSpPr>
        <p:spPr>
          <a:xfrm>
            <a:off x="11594400" y="6678000"/>
            <a:ext cx="597600" cy="144000"/>
          </a:xfrm>
          <a:prstGeom prst="rect">
            <a:avLst/>
          </a:prstGeom>
          <a:gradFill>
            <a:gsLst>
              <a:gs pos="0">
                <a:schemeClr val="accent2">
                  <a:lumMod val="75000"/>
                  <a:shade val="30000"/>
                  <a:satMod val="115000"/>
                </a:schemeClr>
              </a:gs>
              <a:gs pos="47000">
                <a:schemeClr val="accent2">
                  <a:lumMod val="75000"/>
                  <a:shade val="67500"/>
                  <a:satMod val="115000"/>
                </a:schemeClr>
              </a:gs>
              <a:gs pos="100000">
                <a:schemeClr val="accent1"/>
              </a:gs>
            </a:gsLst>
            <a:lin ang="10800000" scaled="0"/>
          </a:gradFill>
        </p:spPr>
        <p:txBody>
          <a:bodyPr vert="horz" lIns="0" tIns="0" rIns="72000" bIns="0" rtlCol="0" anchor="ctr"/>
          <a:lstStyle>
            <a:lvl1pPr algn="r">
              <a:defRPr sz="1200">
                <a:solidFill>
                  <a:schemeClr val="bg1"/>
                </a:solidFill>
                <a:latin typeface="+mj-lt"/>
              </a:defRPr>
            </a:lvl1pPr>
          </a:lstStyle>
          <a:p>
            <a:fld id="{058DB212-BFA2-403F-85EF-DFD3FF6D973A}" type="slidenum">
              <a:rPr lang="en-US" smtClean="0"/>
              <a:pPr/>
              <a:t>‹#›</a:t>
            </a:fld>
            <a:endParaRPr lang="en-US" dirty="0"/>
          </a:p>
        </p:txBody>
      </p:sp>
    </p:spTree>
    <p:extLst>
      <p:ext uri="{BB962C8B-B14F-4D97-AF65-F5344CB8AC3E}">
        <p14:creationId xmlns:p14="http://schemas.microsoft.com/office/powerpoint/2010/main" val="311771124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63" r:id="rId4"/>
    <p:sldLayoutId id="2147483656" r:id="rId5"/>
    <p:sldLayoutId id="2147483660" r:id="rId6"/>
    <p:sldLayoutId id="2147483661" r:id="rId7"/>
    <p:sldLayoutId id="2147483664" r:id="rId8"/>
    <p:sldLayoutId id="2147483650" r:id="rId9"/>
    <p:sldLayoutId id="2147483652" r:id="rId10"/>
    <p:sldLayoutId id="2147483654" r:id="rId11"/>
    <p:sldLayoutId id="2147483655" r:id="rId12"/>
    <p:sldLayoutId id="2147483665" r:id="rId13"/>
    <p:sldLayoutId id="2147483666" r:id="rId14"/>
    <p:sldLayoutId id="2147483667" r:id="rId15"/>
  </p:sldLayoutIdLst>
  <p:hf hdr="0" ftr="0" dt="0"/>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p:titleStyle>
    <p:bodyStyle>
      <a:lvl1pPr marL="263525" indent="-263525"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j-lt"/>
          <a:ea typeface="+mn-ea"/>
          <a:cs typeface="+mn-cs"/>
        </a:defRPr>
      </a:lvl1pPr>
      <a:lvl2pPr marL="536575" indent="-27305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j-lt"/>
          <a:ea typeface="+mn-ea"/>
          <a:cs typeface="+mn-cs"/>
        </a:defRPr>
      </a:lvl2pPr>
      <a:lvl3pPr marL="811213" indent="-274638"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j-lt"/>
          <a:ea typeface="+mn-ea"/>
          <a:cs typeface="+mn-cs"/>
        </a:defRPr>
      </a:lvl3pPr>
      <a:lvl4pPr marL="1074738" indent="-263525"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j-lt"/>
          <a:ea typeface="+mn-ea"/>
          <a:cs typeface="+mn-cs"/>
        </a:defRPr>
      </a:lvl4pPr>
      <a:lvl5pPr marL="1347788" indent="-2730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0.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40.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hyperlink" Target="https://www.khanacademy.org/science/ap-college-physics-1" TargetMode="External"/><Relationship Id="rId4" Type="http://schemas.openxmlformats.org/officeDocument/2006/relationships/hyperlink" Target="https://ng.cengage.com/static/nb/ui/evo/index.html?snapshotId=877145&amp;id=339300702&amp;eISBN=9780357107898"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8.xml"/><Relationship Id="rId5" Type="http://schemas.openxmlformats.org/officeDocument/2006/relationships/hyperlink" Target="mailto:solomonawuku@gmail.com" TargetMode="External"/><Relationship Id="rId4" Type="http://schemas.openxmlformats.org/officeDocument/2006/relationships/image" Target="../media/image43.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atom model with lights around it&#10;&#10;Description automatically generated">
            <a:extLst>
              <a:ext uri="{FF2B5EF4-FFF2-40B4-BE49-F238E27FC236}">
                <a16:creationId xmlns:a16="http://schemas.microsoft.com/office/drawing/2014/main" id="{E57A1C81-1133-3E17-E8CD-51FC66204F85}"/>
              </a:ext>
            </a:extLst>
          </p:cNvPr>
          <p:cNvPicPr>
            <a:picLocks noGrp="1" noChangeAspect="1"/>
          </p:cNvPicPr>
          <p:nvPr>
            <p:ph type="pic" sz="quarter" idx="10"/>
          </p:nvPr>
        </p:nvPicPr>
        <p:blipFill>
          <a:blip r:embed="rId2"/>
          <a:srcRect l="17065" r="17065"/>
          <a:stretch/>
        </p:blipFill>
        <p:spPr/>
      </p:pic>
      <p:sp>
        <p:nvSpPr>
          <p:cNvPr id="14" name="Title 13">
            <a:extLst>
              <a:ext uri="{FF2B5EF4-FFF2-40B4-BE49-F238E27FC236}">
                <a16:creationId xmlns:a16="http://schemas.microsoft.com/office/drawing/2014/main" id="{01250E9C-846A-A72C-4E16-0A808FA735B7}"/>
              </a:ext>
            </a:extLst>
          </p:cNvPr>
          <p:cNvSpPr>
            <a:spLocks noGrp="1"/>
          </p:cNvSpPr>
          <p:nvPr>
            <p:ph type="ctrTitle"/>
          </p:nvPr>
        </p:nvSpPr>
        <p:spPr>
          <a:xfrm>
            <a:off x="8073392" y="1357745"/>
            <a:ext cx="4118608" cy="2152217"/>
          </a:xfrm>
        </p:spPr>
        <p:txBody>
          <a:bodyPr/>
          <a:lstStyle/>
          <a:p>
            <a:r>
              <a:rPr lang="en-US" sz="8000" dirty="0">
                <a:solidFill>
                  <a:schemeClr val="accent4">
                    <a:lumMod val="75000"/>
                  </a:schemeClr>
                </a:solidFill>
              </a:rPr>
              <a:t>PHYS204</a:t>
            </a:r>
          </a:p>
        </p:txBody>
      </p:sp>
      <p:sp>
        <p:nvSpPr>
          <p:cNvPr id="5" name="Subtitle 4">
            <a:extLst>
              <a:ext uri="{FF2B5EF4-FFF2-40B4-BE49-F238E27FC236}">
                <a16:creationId xmlns:a16="http://schemas.microsoft.com/office/drawing/2014/main" id="{1FF39718-6251-4A5A-AAC7-767229317836}"/>
              </a:ext>
            </a:extLst>
          </p:cNvPr>
          <p:cNvSpPr>
            <a:spLocks noGrp="1"/>
          </p:cNvSpPr>
          <p:nvPr>
            <p:ph type="subTitle" idx="1"/>
          </p:nvPr>
        </p:nvSpPr>
        <p:spPr>
          <a:xfrm>
            <a:off x="8059536" y="3643602"/>
            <a:ext cx="3855373" cy="886834"/>
          </a:xfrm>
        </p:spPr>
        <p:txBody>
          <a:bodyPr/>
          <a:lstStyle/>
          <a:p>
            <a:r>
              <a:rPr lang="en-US" sz="2000" noProof="1">
                <a:solidFill>
                  <a:schemeClr val="bg2"/>
                </a:solidFill>
              </a:rPr>
              <a:t>Physics Fundamentals Laws of Mechanics </a:t>
            </a:r>
          </a:p>
        </p:txBody>
      </p:sp>
      <p:cxnSp>
        <p:nvCxnSpPr>
          <p:cNvPr id="22" name="Straight Connector 21">
            <a:extLst>
              <a:ext uri="{FF2B5EF4-FFF2-40B4-BE49-F238E27FC236}">
                <a16:creationId xmlns:a16="http://schemas.microsoft.com/office/drawing/2014/main" id="{1B17638D-56AE-48AD-96C8-EE46229C744C}"/>
              </a:ext>
              <a:ext uri="{C183D7F6-B498-43B3-948B-1728B52AA6E4}">
                <adec:decorative xmlns:adec="http://schemas.microsoft.com/office/drawing/2017/decorative" val="1"/>
              </a:ext>
            </a:extLst>
          </p:cNvPr>
          <p:cNvCxnSpPr/>
          <p:nvPr/>
        </p:nvCxnSpPr>
        <p:spPr>
          <a:xfrm>
            <a:off x="7804352" y="1204506"/>
            <a:ext cx="0" cy="4093388"/>
          </a:xfrm>
          <a:prstGeom prst="line">
            <a:avLst/>
          </a:prstGeom>
          <a:ln w="635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Graphic 8" descr="space radar outline">
            <a:extLst>
              <a:ext uri="{FF2B5EF4-FFF2-40B4-BE49-F238E27FC236}">
                <a16:creationId xmlns:a16="http://schemas.microsoft.com/office/drawing/2014/main" id="{52C1AEF9-C750-45F9-AD02-5447187F5716}"/>
              </a:ext>
            </a:extLst>
          </p:cNvPr>
          <p:cNvSpPr/>
          <p:nvPr/>
        </p:nvSpPr>
        <p:spPr>
          <a:xfrm rot="16731500">
            <a:off x="10654807" y="4433342"/>
            <a:ext cx="238125" cy="238125"/>
          </a:xfrm>
          <a:custGeom>
            <a:avLst/>
            <a:gdLst>
              <a:gd name="connsiteX0" fmla="*/ 145256 w 238125"/>
              <a:gd name="connsiteY0" fmla="*/ 159538 h 238125"/>
              <a:gd name="connsiteX1" fmla="*/ 150019 w 238125"/>
              <a:gd name="connsiteY1" fmla="*/ 154775 h 238125"/>
              <a:gd name="connsiteX2" fmla="*/ 150019 w 238125"/>
              <a:gd name="connsiteY2" fmla="*/ 145250 h 238125"/>
              <a:gd name="connsiteX3" fmla="*/ 145256 w 238125"/>
              <a:gd name="connsiteY3" fmla="*/ 140488 h 238125"/>
              <a:gd name="connsiteX4" fmla="*/ 140494 w 238125"/>
              <a:gd name="connsiteY4" fmla="*/ 145250 h 238125"/>
              <a:gd name="connsiteX5" fmla="*/ 140494 w 238125"/>
              <a:gd name="connsiteY5" fmla="*/ 154775 h 238125"/>
              <a:gd name="connsiteX6" fmla="*/ 145256 w 238125"/>
              <a:gd name="connsiteY6" fmla="*/ 159538 h 238125"/>
              <a:gd name="connsiteX7" fmla="*/ 234353 w 238125"/>
              <a:gd name="connsiteY7" fmla="*/ 122828 h 238125"/>
              <a:gd name="connsiteX8" fmla="*/ 196253 w 238125"/>
              <a:gd name="connsiteY8" fmla="*/ 84728 h 238125"/>
              <a:gd name="connsiteX9" fmla="*/ 192881 w 238125"/>
              <a:gd name="connsiteY9" fmla="*/ 83338 h 238125"/>
              <a:gd name="connsiteX10" fmla="*/ 97631 w 238125"/>
              <a:gd name="connsiteY10" fmla="*/ 83338 h 238125"/>
              <a:gd name="connsiteX11" fmla="*/ 93231 w 238125"/>
              <a:gd name="connsiteY11" fmla="*/ 86281 h 238125"/>
              <a:gd name="connsiteX12" fmla="*/ 94259 w 238125"/>
              <a:gd name="connsiteY12" fmla="*/ 91472 h 238125"/>
              <a:gd name="connsiteX13" fmla="*/ 114700 w 238125"/>
              <a:gd name="connsiteY13" fmla="*/ 111913 h 238125"/>
              <a:gd name="connsiteX14" fmla="*/ 73819 w 238125"/>
              <a:gd name="connsiteY14" fmla="*/ 111913 h 238125"/>
              <a:gd name="connsiteX15" fmla="*/ 73819 w 238125"/>
              <a:gd name="connsiteY15" fmla="*/ 45238 h 238125"/>
              <a:gd name="connsiteX16" fmla="*/ 88106 w 238125"/>
              <a:gd name="connsiteY16" fmla="*/ 45238 h 238125"/>
              <a:gd name="connsiteX17" fmla="*/ 92869 w 238125"/>
              <a:gd name="connsiteY17" fmla="*/ 40475 h 238125"/>
              <a:gd name="connsiteX18" fmla="*/ 92869 w 238125"/>
              <a:gd name="connsiteY18" fmla="*/ 21425 h 238125"/>
              <a:gd name="connsiteX19" fmla="*/ 88887 w 238125"/>
              <a:gd name="connsiteY19" fmla="*/ 16729 h 238125"/>
              <a:gd name="connsiteX20" fmla="*/ 31737 w 238125"/>
              <a:gd name="connsiteY20" fmla="*/ 7204 h 238125"/>
              <a:gd name="connsiteX21" fmla="*/ 27880 w 238125"/>
              <a:gd name="connsiteY21" fmla="*/ 8271 h 238125"/>
              <a:gd name="connsiteX22" fmla="*/ 26194 w 238125"/>
              <a:gd name="connsiteY22" fmla="*/ 11900 h 238125"/>
              <a:gd name="connsiteX23" fmla="*/ 26194 w 238125"/>
              <a:gd name="connsiteY23" fmla="*/ 40475 h 238125"/>
              <a:gd name="connsiteX24" fmla="*/ 30956 w 238125"/>
              <a:gd name="connsiteY24" fmla="*/ 45238 h 238125"/>
              <a:gd name="connsiteX25" fmla="*/ 64294 w 238125"/>
              <a:gd name="connsiteY25" fmla="*/ 45238 h 238125"/>
              <a:gd name="connsiteX26" fmla="*/ 64294 w 238125"/>
              <a:gd name="connsiteY26" fmla="*/ 111913 h 238125"/>
              <a:gd name="connsiteX27" fmla="*/ 40481 w 238125"/>
              <a:gd name="connsiteY27" fmla="*/ 111913 h 238125"/>
              <a:gd name="connsiteX28" fmla="*/ 26194 w 238125"/>
              <a:gd name="connsiteY28" fmla="*/ 126200 h 238125"/>
              <a:gd name="connsiteX29" fmla="*/ 26194 w 238125"/>
              <a:gd name="connsiteY29" fmla="*/ 164300 h 238125"/>
              <a:gd name="connsiteX30" fmla="*/ 40481 w 238125"/>
              <a:gd name="connsiteY30" fmla="*/ 178588 h 238125"/>
              <a:gd name="connsiteX31" fmla="*/ 76610 w 238125"/>
              <a:gd name="connsiteY31" fmla="*/ 178588 h 238125"/>
              <a:gd name="connsiteX32" fmla="*/ 52769 w 238125"/>
              <a:gd name="connsiteY32" fmla="*/ 202429 h 238125"/>
              <a:gd name="connsiteX33" fmla="*/ 30956 w 238125"/>
              <a:gd name="connsiteY33" fmla="*/ 188113 h 238125"/>
              <a:gd name="connsiteX34" fmla="*/ 7144 w 238125"/>
              <a:gd name="connsiteY34" fmla="*/ 211925 h 238125"/>
              <a:gd name="connsiteX35" fmla="*/ 30956 w 238125"/>
              <a:gd name="connsiteY35" fmla="*/ 235738 h 238125"/>
              <a:gd name="connsiteX36" fmla="*/ 54550 w 238125"/>
              <a:gd name="connsiteY36" fmla="*/ 214116 h 238125"/>
              <a:gd name="connsiteX37" fmla="*/ 90078 w 238125"/>
              <a:gd name="connsiteY37" fmla="*/ 178588 h 238125"/>
              <a:gd name="connsiteX38" fmla="*/ 111919 w 238125"/>
              <a:gd name="connsiteY38" fmla="*/ 178588 h 238125"/>
              <a:gd name="connsiteX39" fmla="*/ 111919 w 238125"/>
              <a:gd name="connsiteY39" fmla="*/ 188598 h 238125"/>
              <a:gd name="connsiteX40" fmla="*/ 92869 w 238125"/>
              <a:gd name="connsiteY40" fmla="*/ 211925 h 238125"/>
              <a:gd name="connsiteX41" fmla="*/ 116681 w 238125"/>
              <a:gd name="connsiteY41" fmla="*/ 235738 h 238125"/>
              <a:gd name="connsiteX42" fmla="*/ 140494 w 238125"/>
              <a:gd name="connsiteY42" fmla="*/ 211925 h 238125"/>
              <a:gd name="connsiteX43" fmla="*/ 121444 w 238125"/>
              <a:gd name="connsiteY43" fmla="*/ 188598 h 238125"/>
              <a:gd name="connsiteX44" fmla="*/ 121444 w 238125"/>
              <a:gd name="connsiteY44" fmla="*/ 178588 h 238125"/>
              <a:gd name="connsiteX45" fmla="*/ 143275 w 238125"/>
              <a:gd name="connsiteY45" fmla="*/ 178588 h 238125"/>
              <a:gd name="connsiteX46" fmla="*/ 178813 w 238125"/>
              <a:gd name="connsiteY46" fmla="*/ 214125 h 238125"/>
              <a:gd name="connsiteX47" fmla="*/ 202406 w 238125"/>
              <a:gd name="connsiteY47" fmla="*/ 235738 h 238125"/>
              <a:gd name="connsiteX48" fmla="*/ 226219 w 238125"/>
              <a:gd name="connsiteY48" fmla="*/ 211925 h 238125"/>
              <a:gd name="connsiteX49" fmla="*/ 202406 w 238125"/>
              <a:gd name="connsiteY49" fmla="*/ 188113 h 238125"/>
              <a:gd name="connsiteX50" fmla="*/ 180594 w 238125"/>
              <a:gd name="connsiteY50" fmla="*/ 202438 h 238125"/>
              <a:gd name="connsiteX51" fmla="*/ 156743 w 238125"/>
              <a:gd name="connsiteY51" fmla="*/ 178588 h 238125"/>
              <a:gd name="connsiteX52" fmla="*/ 192881 w 238125"/>
              <a:gd name="connsiteY52" fmla="*/ 178588 h 238125"/>
              <a:gd name="connsiteX53" fmla="*/ 207169 w 238125"/>
              <a:gd name="connsiteY53" fmla="*/ 164300 h 238125"/>
              <a:gd name="connsiteX54" fmla="*/ 207169 w 238125"/>
              <a:gd name="connsiteY54" fmla="*/ 130963 h 238125"/>
              <a:gd name="connsiteX55" fmla="*/ 230981 w 238125"/>
              <a:gd name="connsiteY55" fmla="*/ 130963 h 238125"/>
              <a:gd name="connsiteX56" fmla="*/ 235382 w 238125"/>
              <a:gd name="connsiteY56" fmla="*/ 128019 h 238125"/>
              <a:gd name="connsiteX57" fmla="*/ 234353 w 238125"/>
              <a:gd name="connsiteY57" fmla="*/ 122828 h 238125"/>
              <a:gd name="connsiteX58" fmla="*/ 45244 w 238125"/>
              <a:gd name="connsiteY58" fmla="*/ 211935 h 238125"/>
              <a:gd name="connsiteX59" fmla="*/ 30956 w 238125"/>
              <a:gd name="connsiteY59" fmla="*/ 226213 h 238125"/>
              <a:gd name="connsiteX60" fmla="*/ 16669 w 238125"/>
              <a:gd name="connsiteY60" fmla="*/ 211925 h 238125"/>
              <a:gd name="connsiteX61" fmla="*/ 30956 w 238125"/>
              <a:gd name="connsiteY61" fmla="*/ 197638 h 238125"/>
              <a:gd name="connsiteX62" fmla="*/ 45244 w 238125"/>
              <a:gd name="connsiteY62" fmla="*/ 211925 h 238125"/>
              <a:gd name="connsiteX63" fmla="*/ 45244 w 238125"/>
              <a:gd name="connsiteY63" fmla="*/ 211935 h 238125"/>
              <a:gd name="connsiteX64" fmla="*/ 202406 w 238125"/>
              <a:gd name="connsiteY64" fmla="*/ 197638 h 238125"/>
              <a:gd name="connsiteX65" fmla="*/ 216694 w 238125"/>
              <a:gd name="connsiteY65" fmla="*/ 211925 h 238125"/>
              <a:gd name="connsiteX66" fmla="*/ 202406 w 238125"/>
              <a:gd name="connsiteY66" fmla="*/ 226213 h 238125"/>
              <a:gd name="connsiteX67" fmla="*/ 188119 w 238125"/>
              <a:gd name="connsiteY67" fmla="*/ 211925 h 238125"/>
              <a:gd name="connsiteX68" fmla="*/ 202406 w 238125"/>
              <a:gd name="connsiteY68" fmla="*/ 197638 h 238125"/>
              <a:gd name="connsiteX69" fmla="*/ 109128 w 238125"/>
              <a:gd name="connsiteY69" fmla="*/ 92863 h 238125"/>
              <a:gd name="connsiteX70" fmla="*/ 143275 w 238125"/>
              <a:gd name="connsiteY70" fmla="*/ 92863 h 238125"/>
              <a:gd name="connsiteX71" fmla="*/ 171850 w 238125"/>
              <a:gd name="connsiteY71" fmla="*/ 121438 h 238125"/>
              <a:gd name="connsiteX72" fmla="*/ 137703 w 238125"/>
              <a:gd name="connsiteY72" fmla="*/ 121438 h 238125"/>
              <a:gd name="connsiteX73" fmla="*/ 109128 w 238125"/>
              <a:gd name="connsiteY73" fmla="*/ 92863 h 238125"/>
              <a:gd name="connsiteX74" fmla="*/ 35719 w 238125"/>
              <a:gd name="connsiteY74" fmla="*/ 35713 h 238125"/>
              <a:gd name="connsiteX75" fmla="*/ 35719 w 238125"/>
              <a:gd name="connsiteY75" fmla="*/ 17520 h 238125"/>
              <a:gd name="connsiteX76" fmla="*/ 83344 w 238125"/>
              <a:gd name="connsiteY76" fmla="*/ 25454 h 238125"/>
              <a:gd name="connsiteX77" fmla="*/ 83344 w 238125"/>
              <a:gd name="connsiteY77" fmla="*/ 35713 h 238125"/>
              <a:gd name="connsiteX78" fmla="*/ 35719 w 238125"/>
              <a:gd name="connsiteY78" fmla="*/ 35713 h 238125"/>
              <a:gd name="connsiteX79" fmla="*/ 130969 w 238125"/>
              <a:gd name="connsiteY79" fmla="*/ 211925 h 238125"/>
              <a:gd name="connsiteX80" fmla="*/ 116681 w 238125"/>
              <a:gd name="connsiteY80" fmla="*/ 226213 h 238125"/>
              <a:gd name="connsiteX81" fmla="*/ 102394 w 238125"/>
              <a:gd name="connsiteY81" fmla="*/ 211925 h 238125"/>
              <a:gd name="connsiteX82" fmla="*/ 116681 w 238125"/>
              <a:gd name="connsiteY82" fmla="*/ 197638 h 238125"/>
              <a:gd name="connsiteX83" fmla="*/ 130969 w 238125"/>
              <a:gd name="connsiteY83" fmla="*/ 211925 h 238125"/>
              <a:gd name="connsiteX84" fmla="*/ 197644 w 238125"/>
              <a:gd name="connsiteY84" fmla="*/ 164300 h 238125"/>
              <a:gd name="connsiteX85" fmla="*/ 192881 w 238125"/>
              <a:gd name="connsiteY85" fmla="*/ 169063 h 238125"/>
              <a:gd name="connsiteX86" fmla="*/ 40481 w 238125"/>
              <a:gd name="connsiteY86" fmla="*/ 169063 h 238125"/>
              <a:gd name="connsiteX87" fmla="*/ 35719 w 238125"/>
              <a:gd name="connsiteY87" fmla="*/ 164300 h 238125"/>
              <a:gd name="connsiteX88" fmla="*/ 35719 w 238125"/>
              <a:gd name="connsiteY88" fmla="*/ 126200 h 238125"/>
              <a:gd name="connsiteX89" fmla="*/ 40481 w 238125"/>
              <a:gd name="connsiteY89" fmla="*/ 121438 h 238125"/>
              <a:gd name="connsiteX90" fmla="*/ 124225 w 238125"/>
              <a:gd name="connsiteY90" fmla="*/ 121438 h 238125"/>
              <a:gd name="connsiteX91" fmla="*/ 132359 w 238125"/>
              <a:gd name="connsiteY91" fmla="*/ 129572 h 238125"/>
              <a:gd name="connsiteX92" fmla="*/ 135731 w 238125"/>
              <a:gd name="connsiteY92" fmla="*/ 130963 h 238125"/>
              <a:gd name="connsiteX93" fmla="*/ 197644 w 238125"/>
              <a:gd name="connsiteY93" fmla="*/ 130963 h 238125"/>
              <a:gd name="connsiteX94" fmla="*/ 197644 w 238125"/>
              <a:gd name="connsiteY94" fmla="*/ 164300 h 238125"/>
              <a:gd name="connsiteX95" fmla="*/ 185318 w 238125"/>
              <a:gd name="connsiteY95" fmla="*/ 121438 h 238125"/>
              <a:gd name="connsiteX96" fmla="*/ 156743 w 238125"/>
              <a:gd name="connsiteY96" fmla="*/ 92863 h 238125"/>
              <a:gd name="connsiteX97" fmla="*/ 190910 w 238125"/>
              <a:gd name="connsiteY97" fmla="*/ 92863 h 238125"/>
              <a:gd name="connsiteX98" fmla="*/ 219485 w 238125"/>
              <a:gd name="connsiteY98" fmla="*/ 121438 h 238125"/>
              <a:gd name="connsiteX99" fmla="*/ 185318 w 238125"/>
              <a:gd name="connsiteY99" fmla="*/ 121438 h 238125"/>
              <a:gd name="connsiteX100" fmla="*/ 164306 w 238125"/>
              <a:gd name="connsiteY100" fmla="*/ 159538 h 238125"/>
              <a:gd name="connsiteX101" fmla="*/ 169069 w 238125"/>
              <a:gd name="connsiteY101" fmla="*/ 154775 h 238125"/>
              <a:gd name="connsiteX102" fmla="*/ 169069 w 238125"/>
              <a:gd name="connsiteY102" fmla="*/ 145250 h 238125"/>
              <a:gd name="connsiteX103" fmla="*/ 164306 w 238125"/>
              <a:gd name="connsiteY103" fmla="*/ 140488 h 238125"/>
              <a:gd name="connsiteX104" fmla="*/ 159544 w 238125"/>
              <a:gd name="connsiteY104" fmla="*/ 145250 h 238125"/>
              <a:gd name="connsiteX105" fmla="*/ 159544 w 238125"/>
              <a:gd name="connsiteY105" fmla="*/ 154775 h 238125"/>
              <a:gd name="connsiteX106" fmla="*/ 164306 w 238125"/>
              <a:gd name="connsiteY106" fmla="*/ 159538 h 238125"/>
              <a:gd name="connsiteX107" fmla="*/ 78581 w 238125"/>
              <a:gd name="connsiteY107" fmla="*/ 130963 h 238125"/>
              <a:gd name="connsiteX108" fmla="*/ 50006 w 238125"/>
              <a:gd name="connsiteY108" fmla="*/ 130963 h 238125"/>
              <a:gd name="connsiteX109" fmla="*/ 45244 w 238125"/>
              <a:gd name="connsiteY109" fmla="*/ 135725 h 238125"/>
              <a:gd name="connsiteX110" fmla="*/ 45244 w 238125"/>
              <a:gd name="connsiteY110" fmla="*/ 154775 h 238125"/>
              <a:gd name="connsiteX111" fmla="*/ 50006 w 238125"/>
              <a:gd name="connsiteY111" fmla="*/ 159538 h 238125"/>
              <a:gd name="connsiteX112" fmla="*/ 78581 w 238125"/>
              <a:gd name="connsiteY112" fmla="*/ 159538 h 238125"/>
              <a:gd name="connsiteX113" fmla="*/ 83344 w 238125"/>
              <a:gd name="connsiteY113" fmla="*/ 154775 h 238125"/>
              <a:gd name="connsiteX114" fmla="*/ 83344 w 238125"/>
              <a:gd name="connsiteY114" fmla="*/ 135725 h 238125"/>
              <a:gd name="connsiteX115" fmla="*/ 78581 w 238125"/>
              <a:gd name="connsiteY115" fmla="*/ 130963 h 238125"/>
              <a:gd name="connsiteX116" fmla="*/ 73819 w 238125"/>
              <a:gd name="connsiteY116" fmla="*/ 150013 h 238125"/>
              <a:gd name="connsiteX117" fmla="*/ 54769 w 238125"/>
              <a:gd name="connsiteY117" fmla="*/ 150013 h 238125"/>
              <a:gd name="connsiteX118" fmla="*/ 54769 w 238125"/>
              <a:gd name="connsiteY118" fmla="*/ 140488 h 238125"/>
              <a:gd name="connsiteX119" fmla="*/ 73819 w 238125"/>
              <a:gd name="connsiteY119" fmla="*/ 140488 h 238125"/>
              <a:gd name="connsiteX120" fmla="*/ 73819 w 238125"/>
              <a:gd name="connsiteY120" fmla="*/ 150013 h 238125"/>
              <a:gd name="connsiteX121" fmla="*/ 183356 w 238125"/>
              <a:gd name="connsiteY121" fmla="*/ 159538 h 238125"/>
              <a:gd name="connsiteX122" fmla="*/ 188119 w 238125"/>
              <a:gd name="connsiteY122" fmla="*/ 154775 h 238125"/>
              <a:gd name="connsiteX123" fmla="*/ 188119 w 238125"/>
              <a:gd name="connsiteY123" fmla="*/ 145250 h 238125"/>
              <a:gd name="connsiteX124" fmla="*/ 183356 w 238125"/>
              <a:gd name="connsiteY124" fmla="*/ 140488 h 238125"/>
              <a:gd name="connsiteX125" fmla="*/ 178594 w 238125"/>
              <a:gd name="connsiteY125" fmla="*/ 145250 h 238125"/>
              <a:gd name="connsiteX126" fmla="*/ 178594 w 238125"/>
              <a:gd name="connsiteY126" fmla="*/ 154775 h 238125"/>
              <a:gd name="connsiteX127" fmla="*/ 183356 w 238125"/>
              <a:gd name="connsiteY127" fmla="*/ 159538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38125" h="238125">
                <a:moveTo>
                  <a:pt x="145256" y="159538"/>
                </a:moveTo>
                <a:cubicBezTo>
                  <a:pt x="147885" y="159538"/>
                  <a:pt x="150019" y="157404"/>
                  <a:pt x="150019" y="154775"/>
                </a:cubicBezTo>
                <a:lnTo>
                  <a:pt x="150019" y="145250"/>
                </a:lnTo>
                <a:cubicBezTo>
                  <a:pt x="150019" y="142621"/>
                  <a:pt x="147885" y="140488"/>
                  <a:pt x="145256" y="140488"/>
                </a:cubicBezTo>
                <a:cubicBezTo>
                  <a:pt x="142627" y="140488"/>
                  <a:pt x="140494" y="142621"/>
                  <a:pt x="140494" y="145250"/>
                </a:cubicBezTo>
                <a:lnTo>
                  <a:pt x="140494" y="154775"/>
                </a:lnTo>
                <a:cubicBezTo>
                  <a:pt x="140494" y="157404"/>
                  <a:pt x="142627" y="159538"/>
                  <a:pt x="145256" y="159538"/>
                </a:cubicBezTo>
                <a:close/>
                <a:moveTo>
                  <a:pt x="234353" y="122828"/>
                </a:moveTo>
                <a:lnTo>
                  <a:pt x="196253" y="84728"/>
                </a:lnTo>
                <a:cubicBezTo>
                  <a:pt x="195358" y="83842"/>
                  <a:pt x="194148" y="83338"/>
                  <a:pt x="192881" y="83338"/>
                </a:cubicBezTo>
                <a:lnTo>
                  <a:pt x="97631" y="83338"/>
                </a:lnTo>
                <a:cubicBezTo>
                  <a:pt x="95707" y="83338"/>
                  <a:pt x="93964" y="84500"/>
                  <a:pt x="93231" y="86281"/>
                </a:cubicBezTo>
                <a:cubicBezTo>
                  <a:pt x="92488" y="88062"/>
                  <a:pt x="92897" y="90110"/>
                  <a:pt x="94259" y="91472"/>
                </a:cubicBezTo>
                <a:lnTo>
                  <a:pt x="114700" y="111913"/>
                </a:lnTo>
                <a:lnTo>
                  <a:pt x="73819" y="111913"/>
                </a:lnTo>
                <a:lnTo>
                  <a:pt x="73819" y="45238"/>
                </a:lnTo>
                <a:lnTo>
                  <a:pt x="88106" y="45238"/>
                </a:lnTo>
                <a:cubicBezTo>
                  <a:pt x="90735" y="45238"/>
                  <a:pt x="92869" y="43104"/>
                  <a:pt x="92869" y="40475"/>
                </a:cubicBezTo>
                <a:lnTo>
                  <a:pt x="92869" y="21425"/>
                </a:lnTo>
                <a:cubicBezTo>
                  <a:pt x="92869" y="19101"/>
                  <a:pt x="91183" y="17110"/>
                  <a:pt x="88887" y="16729"/>
                </a:cubicBezTo>
                <a:lnTo>
                  <a:pt x="31737" y="7204"/>
                </a:lnTo>
                <a:cubicBezTo>
                  <a:pt x="30375" y="6985"/>
                  <a:pt x="28946" y="7366"/>
                  <a:pt x="27880" y="8271"/>
                </a:cubicBezTo>
                <a:cubicBezTo>
                  <a:pt x="26803" y="9166"/>
                  <a:pt x="26194" y="10500"/>
                  <a:pt x="26194" y="11900"/>
                </a:cubicBezTo>
                <a:lnTo>
                  <a:pt x="26194" y="40475"/>
                </a:lnTo>
                <a:cubicBezTo>
                  <a:pt x="26194" y="43104"/>
                  <a:pt x="28327" y="45238"/>
                  <a:pt x="30956" y="45238"/>
                </a:cubicBezTo>
                <a:lnTo>
                  <a:pt x="64294" y="45238"/>
                </a:lnTo>
                <a:lnTo>
                  <a:pt x="64294" y="111913"/>
                </a:lnTo>
                <a:lnTo>
                  <a:pt x="40481" y="111913"/>
                </a:lnTo>
                <a:cubicBezTo>
                  <a:pt x="32604" y="111913"/>
                  <a:pt x="26194" y="118323"/>
                  <a:pt x="26194" y="126200"/>
                </a:cubicBezTo>
                <a:lnTo>
                  <a:pt x="26194" y="164300"/>
                </a:lnTo>
                <a:cubicBezTo>
                  <a:pt x="26194" y="172177"/>
                  <a:pt x="32604" y="178588"/>
                  <a:pt x="40481" y="178588"/>
                </a:cubicBezTo>
                <a:lnTo>
                  <a:pt x="76610" y="178588"/>
                </a:lnTo>
                <a:lnTo>
                  <a:pt x="52769" y="202429"/>
                </a:lnTo>
                <a:cubicBezTo>
                  <a:pt x="49082" y="194018"/>
                  <a:pt x="40700" y="188113"/>
                  <a:pt x="30956" y="188113"/>
                </a:cubicBezTo>
                <a:cubicBezTo>
                  <a:pt x="17831" y="188113"/>
                  <a:pt x="7144" y="198800"/>
                  <a:pt x="7144" y="211925"/>
                </a:cubicBezTo>
                <a:cubicBezTo>
                  <a:pt x="7144" y="225050"/>
                  <a:pt x="17831" y="235738"/>
                  <a:pt x="30956" y="235738"/>
                </a:cubicBezTo>
                <a:cubicBezTo>
                  <a:pt x="43329" y="235738"/>
                  <a:pt x="53416" y="226203"/>
                  <a:pt x="54550" y="214116"/>
                </a:cubicBezTo>
                <a:lnTo>
                  <a:pt x="90078" y="178588"/>
                </a:lnTo>
                <a:lnTo>
                  <a:pt x="111919" y="178588"/>
                </a:lnTo>
                <a:lnTo>
                  <a:pt x="111919" y="188598"/>
                </a:lnTo>
                <a:cubicBezTo>
                  <a:pt x="101060" y="190808"/>
                  <a:pt x="92869" y="200428"/>
                  <a:pt x="92869" y="211925"/>
                </a:cubicBezTo>
                <a:cubicBezTo>
                  <a:pt x="92869" y="225050"/>
                  <a:pt x="103556" y="235738"/>
                  <a:pt x="116681" y="235738"/>
                </a:cubicBezTo>
                <a:cubicBezTo>
                  <a:pt x="129807" y="235738"/>
                  <a:pt x="140494" y="225050"/>
                  <a:pt x="140494" y="211925"/>
                </a:cubicBezTo>
                <a:cubicBezTo>
                  <a:pt x="140494" y="200428"/>
                  <a:pt x="132293" y="190808"/>
                  <a:pt x="121444" y="188598"/>
                </a:cubicBezTo>
                <a:lnTo>
                  <a:pt x="121444" y="178588"/>
                </a:lnTo>
                <a:lnTo>
                  <a:pt x="143275" y="178588"/>
                </a:lnTo>
                <a:lnTo>
                  <a:pt x="178813" y="214125"/>
                </a:lnTo>
                <a:cubicBezTo>
                  <a:pt x="179946" y="226203"/>
                  <a:pt x="190033" y="235738"/>
                  <a:pt x="202406" y="235738"/>
                </a:cubicBezTo>
                <a:cubicBezTo>
                  <a:pt x="215532" y="235738"/>
                  <a:pt x="226219" y="225050"/>
                  <a:pt x="226219" y="211925"/>
                </a:cubicBezTo>
                <a:cubicBezTo>
                  <a:pt x="226219" y="198800"/>
                  <a:pt x="215532" y="188113"/>
                  <a:pt x="202406" y="188113"/>
                </a:cubicBezTo>
                <a:cubicBezTo>
                  <a:pt x="192653" y="188113"/>
                  <a:pt x="184271" y="194028"/>
                  <a:pt x="180594" y="202438"/>
                </a:cubicBezTo>
                <a:lnTo>
                  <a:pt x="156743" y="178588"/>
                </a:lnTo>
                <a:lnTo>
                  <a:pt x="192881" y="178588"/>
                </a:lnTo>
                <a:cubicBezTo>
                  <a:pt x="200758" y="178588"/>
                  <a:pt x="207169" y="172177"/>
                  <a:pt x="207169" y="164300"/>
                </a:cubicBezTo>
                <a:lnTo>
                  <a:pt x="207169" y="130963"/>
                </a:lnTo>
                <a:lnTo>
                  <a:pt x="230981" y="130963"/>
                </a:lnTo>
                <a:cubicBezTo>
                  <a:pt x="232905" y="130963"/>
                  <a:pt x="234648" y="129800"/>
                  <a:pt x="235382" y="128019"/>
                </a:cubicBezTo>
                <a:cubicBezTo>
                  <a:pt x="236125" y="126238"/>
                  <a:pt x="235715" y="124190"/>
                  <a:pt x="234353" y="122828"/>
                </a:cubicBezTo>
                <a:close/>
                <a:moveTo>
                  <a:pt x="45244" y="211935"/>
                </a:moveTo>
                <a:cubicBezTo>
                  <a:pt x="45234" y="219802"/>
                  <a:pt x="38824" y="226213"/>
                  <a:pt x="30956" y="226213"/>
                </a:cubicBezTo>
                <a:cubicBezTo>
                  <a:pt x="23079" y="226213"/>
                  <a:pt x="16669" y="219802"/>
                  <a:pt x="16669" y="211925"/>
                </a:cubicBezTo>
                <a:cubicBezTo>
                  <a:pt x="16669" y="204048"/>
                  <a:pt x="23079" y="197638"/>
                  <a:pt x="30956" y="197638"/>
                </a:cubicBezTo>
                <a:cubicBezTo>
                  <a:pt x="38833" y="197638"/>
                  <a:pt x="45244" y="204048"/>
                  <a:pt x="45244" y="211925"/>
                </a:cubicBezTo>
                <a:cubicBezTo>
                  <a:pt x="45244" y="211925"/>
                  <a:pt x="45244" y="211925"/>
                  <a:pt x="45244" y="211935"/>
                </a:cubicBezTo>
                <a:close/>
                <a:moveTo>
                  <a:pt x="202406" y="197638"/>
                </a:moveTo>
                <a:cubicBezTo>
                  <a:pt x="210283" y="197638"/>
                  <a:pt x="216694" y="204048"/>
                  <a:pt x="216694" y="211925"/>
                </a:cubicBezTo>
                <a:cubicBezTo>
                  <a:pt x="216694" y="219802"/>
                  <a:pt x="210283" y="226213"/>
                  <a:pt x="202406" y="226213"/>
                </a:cubicBezTo>
                <a:cubicBezTo>
                  <a:pt x="194529" y="226213"/>
                  <a:pt x="188119" y="219802"/>
                  <a:pt x="188119" y="211925"/>
                </a:cubicBezTo>
                <a:cubicBezTo>
                  <a:pt x="188119" y="204048"/>
                  <a:pt x="194529" y="197638"/>
                  <a:pt x="202406" y="197638"/>
                </a:cubicBezTo>
                <a:close/>
                <a:moveTo>
                  <a:pt x="109128" y="92863"/>
                </a:moveTo>
                <a:lnTo>
                  <a:pt x="143275" y="92863"/>
                </a:lnTo>
                <a:lnTo>
                  <a:pt x="171850" y="121438"/>
                </a:lnTo>
                <a:lnTo>
                  <a:pt x="137703" y="121438"/>
                </a:lnTo>
                <a:lnTo>
                  <a:pt x="109128" y="92863"/>
                </a:lnTo>
                <a:close/>
                <a:moveTo>
                  <a:pt x="35719" y="35713"/>
                </a:moveTo>
                <a:lnTo>
                  <a:pt x="35719" y="17520"/>
                </a:lnTo>
                <a:lnTo>
                  <a:pt x="83344" y="25454"/>
                </a:lnTo>
                <a:lnTo>
                  <a:pt x="83344" y="35713"/>
                </a:lnTo>
                <a:lnTo>
                  <a:pt x="35719" y="35713"/>
                </a:lnTo>
                <a:close/>
                <a:moveTo>
                  <a:pt x="130969" y="211925"/>
                </a:moveTo>
                <a:cubicBezTo>
                  <a:pt x="130969" y="219802"/>
                  <a:pt x="124558" y="226213"/>
                  <a:pt x="116681" y="226213"/>
                </a:cubicBezTo>
                <a:cubicBezTo>
                  <a:pt x="108804" y="226213"/>
                  <a:pt x="102394" y="219802"/>
                  <a:pt x="102394" y="211925"/>
                </a:cubicBezTo>
                <a:cubicBezTo>
                  <a:pt x="102394" y="204048"/>
                  <a:pt x="108804" y="197638"/>
                  <a:pt x="116681" y="197638"/>
                </a:cubicBezTo>
                <a:cubicBezTo>
                  <a:pt x="124558" y="197638"/>
                  <a:pt x="130969" y="204048"/>
                  <a:pt x="130969" y="211925"/>
                </a:cubicBezTo>
                <a:close/>
                <a:moveTo>
                  <a:pt x="197644" y="164300"/>
                </a:moveTo>
                <a:cubicBezTo>
                  <a:pt x="197644" y="166929"/>
                  <a:pt x="195510" y="169063"/>
                  <a:pt x="192881" y="169063"/>
                </a:cubicBezTo>
                <a:lnTo>
                  <a:pt x="40481" y="169063"/>
                </a:lnTo>
                <a:cubicBezTo>
                  <a:pt x="37852" y="169063"/>
                  <a:pt x="35719" y="166929"/>
                  <a:pt x="35719" y="164300"/>
                </a:cubicBezTo>
                <a:lnTo>
                  <a:pt x="35719" y="126200"/>
                </a:lnTo>
                <a:cubicBezTo>
                  <a:pt x="35719" y="123571"/>
                  <a:pt x="37852" y="121438"/>
                  <a:pt x="40481" y="121438"/>
                </a:cubicBezTo>
                <a:lnTo>
                  <a:pt x="124225" y="121438"/>
                </a:lnTo>
                <a:lnTo>
                  <a:pt x="132359" y="129572"/>
                </a:lnTo>
                <a:cubicBezTo>
                  <a:pt x="133255" y="130458"/>
                  <a:pt x="134464" y="130963"/>
                  <a:pt x="135731" y="130963"/>
                </a:cubicBezTo>
                <a:lnTo>
                  <a:pt x="197644" y="130963"/>
                </a:lnTo>
                <a:lnTo>
                  <a:pt x="197644" y="164300"/>
                </a:lnTo>
                <a:close/>
                <a:moveTo>
                  <a:pt x="185318" y="121438"/>
                </a:moveTo>
                <a:lnTo>
                  <a:pt x="156743" y="92863"/>
                </a:lnTo>
                <a:lnTo>
                  <a:pt x="190910" y="92863"/>
                </a:lnTo>
                <a:lnTo>
                  <a:pt x="219485" y="121438"/>
                </a:lnTo>
                <a:lnTo>
                  <a:pt x="185318" y="121438"/>
                </a:lnTo>
                <a:close/>
                <a:moveTo>
                  <a:pt x="164306" y="159538"/>
                </a:moveTo>
                <a:cubicBezTo>
                  <a:pt x="166935" y="159538"/>
                  <a:pt x="169069" y="157404"/>
                  <a:pt x="169069" y="154775"/>
                </a:cubicBezTo>
                <a:lnTo>
                  <a:pt x="169069" y="145250"/>
                </a:lnTo>
                <a:cubicBezTo>
                  <a:pt x="169069" y="142621"/>
                  <a:pt x="166935" y="140488"/>
                  <a:pt x="164306" y="140488"/>
                </a:cubicBezTo>
                <a:cubicBezTo>
                  <a:pt x="161677" y="140488"/>
                  <a:pt x="159544" y="142621"/>
                  <a:pt x="159544" y="145250"/>
                </a:cubicBezTo>
                <a:lnTo>
                  <a:pt x="159544" y="154775"/>
                </a:lnTo>
                <a:cubicBezTo>
                  <a:pt x="159544" y="157404"/>
                  <a:pt x="161677" y="159538"/>
                  <a:pt x="164306" y="159538"/>
                </a:cubicBezTo>
                <a:close/>
                <a:moveTo>
                  <a:pt x="78581" y="130963"/>
                </a:moveTo>
                <a:lnTo>
                  <a:pt x="50006" y="130963"/>
                </a:lnTo>
                <a:cubicBezTo>
                  <a:pt x="47377" y="130963"/>
                  <a:pt x="45244" y="133096"/>
                  <a:pt x="45244" y="135725"/>
                </a:cubicBezTo>
                <a:lnTo>
                  <a:pt x="45244" y="154775"/>
                </a:lnTo>
                <a:cubicBezTo>
                  <a:pt x="45244" y="157404"/>
                  <a:pt x="47377" y="159538"/>
                  <a:pt x="50006" y="159538"/>
                </a:cubicBezTo>
                <a:lnTo>
                  <a:pt x="78581" y="159538"/>
                </a:lnTo>
                <a:cubicBezTo>
                  <a:pt x="81210" y="159538"/>
                  <a:pt x="83344" y="157404"/>
                  <a:pt x="83344" y="154775"/>
                </a:cubicBezTo>
                <a:lnTo>
                  <a:pt x="83344" y="135725"/>
                </a:lnTo>
                <a:cubicBezTo>
                  <a:pt x="83344" y="133096"/>
                  <a:pt x="81210" y="130963"/>
                  <a:pt x="78581" y="130963"/>
                </a:cubicBezTo>
                <a:close/>
                <a:moveTo>
                  <a:pt x="73819" y="150013"/>
                </a:moveTo>
                <a:lnTo>
                  <a:pt x="54769" y="150013"/>
                </a:lnTo>
                <a:lnTo>
                  <a:pt x="54769" y="140488"/>
                </a:lnTo>
                <a:lnTo>
                  <a:pt x="73819" y="140488"/>
                </a:lnTo>
                <a:lnTo>
                  <a:pt x="73819" y="150013"/>
                </a:lnTo>
                <a:close/>
                <a:moveTo>
                  <a:pt x="183356" y="159538"/>
                </a:moveTo>
                <a:cubicBezTo>
                  <a:pt x="185985" y="159538"/>
                  <a:pt x="188119" y="157404"/>
                  <a:pt x="188119" y="154775"/>
                </a:cubicBezTo>
                <a:lnTo>
                  <a:pt x="188119" y="145250"/>
                </a:lnTo>
                <a:cubicBezTo>
                  <a:pt x="188119" y="142621"/>
                  <a:pt x="185985" y="140488"/>
                  <a:pt x="183356" y="140488"/>
                </a:cubicBezTo>
                <a:cubicBezTo>
                  <a:pt x="180727" y="140488"/>
                  <a:pt x="178594" y="142621"/>
                  <a:pt x="178594" y="145250"/>
                </a:cubicBezTo>
                <a:lnTo>
                  <a:pt x="178594" y="154775"/>
                </a:lnTo>
                <a:cubicBezTo>
                  <a:pt x="178594" y="157404"/>
                  <a:pt x="180727" y="159538"/>
                  <a:pt x="183356" y="159538"/>
                </a:cubicBezTo>
                <a:close/>
              </a:path>
            </a:pathLst>
          </a:custGeom>
          <a:solidFill>
            <a:schemeClr val="bg1"/>
          </a:solidFill>
          <a:ln w="9525" cap="flat">
            <a:noFill/>
            <a:prstDash val="solid"/>
            <a:miter/>
          </a:ln>
        </p:spPr>
        <p:txBody>
          <a:bodyPr rtlCol="0" anchor="ctr"/>
          <a:lstStyle/>
          <a:p>
            <a:endParaRPr lang="en-US" dirty="0"/>
          </a:p>
        </p:txBody>
      </p:sp>
      <p:sp>
        <p:nvSpPr>
          <p:cNvPr id="2" name="TextBox 1">
            <a:extLst>
              <a:ext uri="{FF2B5EF4-FFF2-40B4-BE49-F238E27FC236}">
                <a16:creationId xmlns:a16="http://schemas.microsoft.com/office/drawing/2014/main" id="{CFCDBAB1-43A1-4678-F4EA-B803BCE1D895}"/>
              </a:ext>
            </a:extLst>
          </p:cNvPr>
          <p:cNvSpPr txBox="1"/>
          <p:nvPr/>
        </p:nvSpPr>
        <p:spPr>
          <a:xfrm>
            <a:off x="9725891" y="6068291"/>
            <a:ext cx="2466109" cy="369332"/>
          </a:xfrm>
          <a:prstGeom prst="rect">
            <a:avLst/>
          </a:prstGeom>
          <a:noFill/>
        </p:spPr>
        <p:txBody>
          <a:bodyPr wrap="square" rtlCol="0">
            <a:spAutoFit/>
          </a:bodyPr>
          <a:lstStyle/>
          <a:p>
            <a:r>
              <a:rPr lang="en-US" dirty="0">
                <a:solidFill>
                  <a:schemeClr val="accent4">
                    <a:lumMod val="60000"/>
                    <a:lumOff val="40000"/>
                  </a:schemeClr>
                </a:solidFill>
              </a:rPr>
              <a:t>Solomon Awuku</a:t>
            </a:r>
          </a:p>
        </p:txBody>
      </p:sp>
    </p:spTree>
    <p:extLst>
      <p:ext uri="{BB962C8B-B14F-4D97-AF65-F5344CB8AC3E}">
        <p14:creationId xmlns:p14="http://schemas.microsoft.com/office/powerpoint/2010/main" val="473519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D73A33-CECC-7BFF-F4FE-C9828C1FDFE6}"/>
              </a:ext>
            </a:extLst>
          </p:cNvPr>
          <p:cNvSpPr>
            <a:spLocks noGrp="1"/>
          </p:cNvSpPr>
          <p:nvPr>
            <p:ph type="sldNum" sz="quarter" idx="14"/>
          </p:nvPr>
        </p:nvSpPr>
        <p:spPr/>
        <p:txBody>
          <a:bodyPr/>
          <a:lstStyle/>
          <a:p>
            <a:fld id="{058DB212-BFA2-403F-85EF-DFD3FF6D973A}" type="slidenum">
              <a:rPr lang="en-US" noProof="0" smtClean="0"/>
              <a:pPr/>
              <a:t>10</a:t>
            </a:fld>
            <a:endParaRPr lang="en-US" noProof="0"/>
          </a:p>
        </p:txBody>
      </p:sp>
      <p:sp>
        <p:nvSpPr>
          <p:cNvPr id="4" name="Title 3">
            <a:extLst>
              <a:ext uri="{FF2B5EF4-FFF2-40B4-BE49-F238E27FC236}">
                <a16:creationId xmlns:a16="http://schemas.microsoft.com/office/drawing/2014/main" id="{DB4B2DF8-04B3-F26D-D849-A7F865BA684E}"/>
              </a:ext>
            </a:extLst>
          </p:cNvPr>
          <p:cNvSpPr>
            <a:spLocks noGrp="1"/>
          </p:cNvSpPr>
          <p:nvPr>
            <p:ph type="ctrTitle"/>
          </p:nvPr>
        </p:nvSpPr>
        <p:spPr/>
        <p:txBody>
          <a:bodyPr/>
          <a:lstStyle/>
          <a:p>
            <a:r>
              <a:rPr lang="en-US" sz="6000" b="0" i="0" dirty="0">
                <a:solidFill>
                  <a:schemeClr val="accent4"/>
                </a:solidFill>
                <a:effectLst/>
                <a:latin typeface="Arial" panose="020B0604020202020204" pitchFamily="34" charset="0"/>
              </a:rPr>
              <a:t>Precision of the Ultrasonic Sensor</a:t>
            </a:r>
            <a:endParaRPr lang="en-US" sz="6000" dirty="0">
              <a:solidFill>
                <a:schemeClr val="accent4"/>
              </a:solidFill>
            </a:endParaRPr>
          </a:p>
        </p:txBody>
      </p:sp>
      <p:sp>
        <p:nvSpPr>
          <p:cNvPr id="8" name="TextBox 7">
            <a:extLst>
              <a:ext uri="{FF2B5EF4-FFF2-40B4-BE49-F238E27FC236}">
                <a16:creationId xmlns:a16="http://schemas.microsoft.com/office/drawing/2014/main" id="{410F3A4F-A8B5-CCE9-CCB7-918C8236EA5A}"/>
              </a:ext>
            </a:extLst>
          </p:cNvPr>
          <p:cNvSpPr txBox="1"/>
          <p:nvPr/>
        </p:nvSpPr>
        <p:spPr>
          <a:xfrm>
            <a:off x="7952509" y="1939635"/>
            <a:ext cx="4045527" cy="3139321"/>
          </a:xfrm>
          <a:prstGeom prst="rect">
            <a:avLst/>
          </a:prstGeom>
          <a:noFill/>
        </p:spPr>
        <p:txBody>
          <a:bodyPr wrap="square" rtlCol="0">
            <a:spAutoFit/>
          </a:bodyPr>
          <a:lstStyle/>
          <a:p>
            <a:r>
              <a:rPr lang="en-US" dirty="0"/>
              <a:t>The ultrasonic sensor is an electric device with two conductors that are used to detect an object within its range. Determining the precision of the data gathering sensor is essential in experiment as sensors often drift over  time and give incorrect results </a:t>
            </a:r>
          </a:p>
        </p:txBody>
      </p:sp>
    </p:spTree>
    <p:extLst>
      <p:ext uri="{BB962C8B-B14F-4D97-AF65-F5344CB8AC3E}">
        <p14:creationId xmlns:p14="http://schemas.microsoft.com/office/powerpoint/2010/main" val="3661559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713872-6BD0-CE92-9EF9-B76F5A7F1DB0}"/>
              </a:ext>
            </a:extLst>
          </p:cNvPr>
          <p:cNvSpPr>
            <a:spLocks noGrp="1"/>
          </p:cNvSpPr>
          <p:nvPr>
            <p:ph type="ctrTitle"/>
          </p:nvPr>
        </p:nvSpPr>
        <p:spPr>
          <a:xfrm>
            <a:off x="8059324" y="147417"/>
            <a:ext cx="3759807" cy="1547813"/>
          </a:xfrm>
        </p:spPr>
        <p:txBody>
          <a:bodyPr/>
          <a:lstStyle/>
          <a:p>
            <a:r>
              <a:rPr lang="en-US" dirty="0">
                <a:solidFill>
                  <a:schemeClr val="accent4"/>
                </a:solidFill>
              </a:rPr>
              <a:t>Experimental Setup</a:t>
            </a:r>
          </a:p>
        </p:txBody>
      </p:sp>
      <p:sp>
        <p:nvSpPr>
          <p:cNvPr id="7" name="Subtitle 6">
            <a:extLst>
              <a:ext uri="{FF2B5EF4-FFF2-40B4-BE49-F238E27FC236}">
                <a16:creationId xmlns:a16="http://schemas.microsoft.com/office/drawing/2014/main" id="{F8E5718C-097F-A854-1FD3-5890ABC5FCCA}"/>
              </a:ext>
            </a:extLst>
          </p:cNvPr>
          <p:cNvSpPr>
            <a:spLocks noGrp="1"/>
          </p:cNvSpPr>
          <p:nvPr>
            <p:ph type="subTitle" idx="1"/>
          </p:nvPr>
        </p:nvSpPr>
        <p:spPr>
          <a:xfrm>
            <a:off x="7990449" y="2236764"/>
            <a:ext cx="4201551" cy="2475914"/>
          </a:xfrm>
        </p:spPr>
        <p:txBody>
          <a:bodyPr/>
          <a:lstStyle/>
          <a:p>
            <a:pPr lvl="0" indent="-228600">
              <a:buFont typeface="Arial" panose="020B0604020202020204" pitchFamily="34" charset="0"/>
              <a:buChar char="•"/>
            </a:pPr>
            <a:r>
              <a:rPr lang="en-US" sz="2000" dirty="0"/>
              <a:t>Materials List: </a:t>
            </a:r>
          </a:p>
          <a:p>
            <a:pPr marL="285750" lvl="0" indent="-228600">
              <a:buFont typeface="Arial" panose="020B0604020202020204" pitchFamily="34" charset="0"/>
              <a:buChar char="•"/>
            </a:pPr>
            <a:r>
              <a:rPr lang="en-US" sz="2000" dirty="0"/>
              <a:t>Mega 2560 Board</a:t>
            </a:r>
          </a:p>
          <a:p>
            <a:pPr marL="285750" lvl="0" indent="-228600">
              <a:buFont typeface="Arial" panose="020B0604020202020204" pitchFamily="34" charset="0"/>
              <a:buChar char="•"/>
            </a:pPr>
            <a:r>
              <a:rPr lang="en-US" sz="2000" dirty="0"/>
              <a:t>Ultrasonic sensor HC-SR04</a:t>
            </a:r>
          </a:p>
          <a:p>
            <a:pPr marL="285750" lvl="0" indent="-228600">
              <a:buFont typeface="Arial" panose="020B0604020202020204" pitchFamily="34" charset="0"/>
              <a:buChar char="•"/>
            </a:pPr>
            <a:r>
              <a:rPr lang="en-US" sz="2000" dirty="0"/>
              <a:t>Male to Male Wires</a:t>
            </a:r>
          </a:p>
          <a:p>
            <a:pPr marL="285750" lvl="0" indent="-228600">
              <a:buFont typeface="Arial" panose="020B0604020202020204" pitchFamily="34" charset="0"/>
              <a:buChar char="•"/>
            </a:pPr>
            <a:r>
              <a:rPr lang="en-US" sz="2000" dirty="0"/>
              <a:t>Breadboard</a:t>
            </a:r>
          </a:p>
          <a:p>
            <a:pPr marL="285750" lvl="0" indent="-228600">
              <a:buFont typeface="Arial" panose="020B0604020202020204" pitchFamily="34" charset="0"/>
              <a:buChar char="•"/>
            </a:pPr>
            <a:r>
              <a:rPr lang="en-US" sz="2000" dirty="0"/>
              <a:t>Ruler or tape measurer </a:t>
            </a:r>
          </a:p>
          <a:p>
            <a:pPr marL="285750" lvl="0" indent="-228600">
              <a:buFont typeface="Arial" panose="020B0604020202020204" pitchFamily="34" charset="0"/>
              <a:buChar char="•"/>
            </a:pPr>
            <a:r>
              <a:rPr lang="en-US" sz="2000" dirty="0"/>
              <a:t>Large and flat object to act as obstacle</a:t>
            </a:r>
          </a:p>
          <a:p>
            <a:endParaRPr lang="en-US" dirty="0"/>
          </a:p>
        </p:txBody>
      </p:sp>
      <p:sp>
        <p:nvSpPr>
          <p:cNvPr id="3" name="Slide Number Placeholder 2">
            <a:extLst>
              <a:ext uri="{FF2B5EF4-FFF2-40B4-BE49-F238E27FC236}">
                <a16:creationId xmlns:a16="http://schemas.microsoft.com/office/drawing/2014/main" id="{A7141091-88ED-63B7-AE8D-42CD9C042387}"/>
              </a:ext>
            </a:extLst>
          </p:cNvPr>
          <p:cNvSpPr>
            <a:spLocks noGrp="1"/>
          </p:cNvSpPr>
          <p:nvPr>
            <p:ph type="sldNum" sz="quarter" idx="4294967295"/>
          </p:nvPr>
        </p:nvSpPr>
        <p:spPr>
          <a:xfrm>
            <a:off x="11595100" y="6678613"/>
            <a:ext cx="596900" cy="142875"/>
          </a:xfrm>
        </p:spPr>
        <p:txBody>
          <a:bodyPr/>
          <a:lstStyle/>
          <a:p>
            <a:fld id="{058DB212-BFA2-403F-85EF-DFD3FF6D973A}" type="slidenum">
              <a:rPr lang="en-US" noProof="0" smtClean="0"/>
              <a:pPr/>
              <a:t>11</a:t>
            </a:fld>
            <a:endParaRPr lang="en-US" noProof="0"/>
          </a:p>
        </p:txBody>
      </p:sp>
      <p:pic>
        <p:nvPicPr>
          <p:cNvPr id="9" name="Picture Placeholder 8" descr="A close-up of a circuit board">
            <a:extLst>
              <a:ext uri="{FF2B5EF4-FFF2-40B4-BE49-F238E27FC236}">
                <a16:creationId xmlns:a16="http://schemas.microsoft.com/office/drawing/2014/main" id="{D66808B2-B029-4D00-5629-AE31C5BFFB55}"/>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116" r="6116"/>
          <a:stretch/>
        </p:blipFill>
        <p:spPr>
          <a:prstGeom prst="rect">
            <a:avLst/>
          </a:prstGeom>
        </p:spPr>
      </p:pic>
    </p:spTree>
    <p:extLst>
      <p:ext uri="{BB962C8B-B14F-4D97-AF65-F5344CB8AC3E}">
        <p14:creationId xmlns:p14="http://schemas.microsoft.com/office/powerpoint/2010/main" val="374304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DF3931-38AD-818B-A9F7-7D507D74DB7A}"/>
              </a:ext>
            </a:extLst>
          </p:cNvPr>
          <p:cNvPicPr>
            <a:picLocks noChangeAspect="1"/>
          </p:cNvPicPr>
          <p:nvPr/>
        </p:nvPicPr>
        <p:blipFill rotWithShape="1">
          <a:blip r:embed="rId2"/>
          <a:srcRect l="21468" r="21468"/>
          <a:stretch/>
        </p:blipFill>
        <p:spPr>
          <a:xfrm>
            <a:off x="0" y="0"/>
            <a:ext cx="7804352" cy="6667382"/>
          </a:xfrm>
          <a:prstGeom prst="rect">
            <a:avLst/>
          </a:prstGeom>
          <a:noFill/>
        </p:spPr>
      </p:pic>
      <p:sp>
        <p:nvSpPr>
          <p:cNvPr id="11" name="Title 2">
            <a:extLst>
              <a:ext uri="{FF2B5EF4-FFF2-40B4-BE49-F238E27FC236}">
                <a16:creationId xmlns:a16="http://schemas.microsoft.com/office/drawing/2014/main" id="{6E043127-0097-3078-C642-A9A43D056B5C}"/>
              </a:ext>
            </a:extLst>
          </p:cNvPr>
          <p:cNvSpPr>
            <a:spLocks noGrp="1"/>
          </p:cNvSpPr>
          <p:nvPr>
            <p:ph type="ctrTitle"/>
          </p:nvPr>
        </p:nvSpPr>
        <p:spPr>
          <a:xfrm>
            <a:off x="8073392" y="1962149"/>
            <a:ext cx="3759807" cy="1547813"/>
          </a:xfrm>
        </p:spPr>
        <p:txBody>
          <a:bodyPr/>
          <a:lstStyle/>
          <a:p>
            <a:r>
              <a:rPr lang="en-US" sz="4800" kern="1200" dirty="0">
                <a:solidFill>
                  <a:schemeClr val="accent4"/>
                </a:solidFill>
                <a:latin typeface="+mj-lt"/>
                <a:ea typeface="+mj-ea"/>
                <a:cs typeface="+mj-cs"/>
              </a:rPr>
              <a:t>Raw Data</a:t>
            </a:r>
            <a:endParaRPr lang="en-US" dirty="0">
              <a:solidFill>
                <a:schemeClr val="accent4"/>
              </a:solidFill>
            </a:endParaRPr>
          </a:p>
        </p:txBody>
      </p:sp>
      <p:sp>
        <p:nvSpPr>
          <p:cNvPr id="3" name="Slide Number Placeholder 2" hidden="1">
            <a:extLst>
              <a:ext uri="{FF2B5EF4-FFF2-40B4-BE49-F238E27FC236}">
                <a16:creationId xmlns:a16="http://schemas.microsoft.com/office/drawing/2014/main" id="{1229A4BF-2FE5-C538-9D8F-13E6DD7934AA}"/>
              </a:ext>
            </a:extLst>
          </p:cNvPr>
          <p:cNvSpPr>
            <a:spLocks noGrp="1"/>
          </p:cNvSpPr>
          <p:nvPr>
            <p:ph type="sldNum" sz="quarter" idx="4294967295"/>
          </p:nvPr>
        </p:nvSpPr>
        <p:spPr>
          <a:xfrm>
            <a:off x="11594400" y="6678000"/>
            <a:ext cx="597600" cy="144000"/>
          </a:xfrm>
        </p:spPr>
        <p:txBody>
          <a:bodyPr/>
          <a:lstStyle/>
          <a:p>
            <a:pPr>
              <a:spcAft>
                <a:spcPts val="600"/>
              </a:spcAft>
            </a:pPr>
            <a:fld id="{058DB212-BFA2-403F-85EF-DFD3FF6D973A}" type="slidenum">
              <a:rPr lang="en-US" noProof="0" smtClean="0"/>
              <a:pPr>
                <a:spcAft>
                  <a:spcPts val="600"/>
                </a:spcAft>
              </a:pPr>
              <a:t>12</a:t>
            </a:fld>
            <a:endParaRPr lang="en-US" noProof="0"/>
          </a:p>
        </p:txBody>
      </p:sp>
    </p:spTree>
    <p:extLst>
      <p:ext uri="{BB962C8B-B14F-4D97-AF65-F5344CB8AC3E}">
        <p14:creationId xmlns:p14="http://schemas.microsoft.com/office/powerpoint/2010/main" val="3522839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DCE478-788A-BB07-12A8-05805FD11D50}"/>
              </a:ext>
            </a:extLst>
          </p:cNvPr>
          <p:cNvSpPr>
            <a:spLocks noGrp="1"/>
          </p:cNvSpPr>
          <p:nvPr>
            <p:ph type="title"/>
          </p:nvPr>
        </p:nvSpPr>
        <p:spPr>
          <a:xfrm>
            <a:off x="346145" y="429273"/>
            <a:ext cx="11473200" cy="540000"/>
          </a:xfrm>
        </p:spPr>
        <p:txBody>
          <a:bodyPr anchor="t">
            <a:noAutofit/>
          </a:bodyPr>
          <a:lstStyle/>
          <a:p>
            <a:r>
              <a:rPr lang="en-US" sz="4800" dirty="0">
                <a:solidFill>
                  <a:schemeClr val="accent4"/>
                </a:solidFill>
              </a:rPr>
              <a:t>Data Collection</a:t>
            </a:r>
          </a:p>
        </p:txBody>
      </p:sp>
      <p:pic>
        <p:nvPicPr>
          <p:cNvPr id="9" name="table">
            <a:extLst>
              <a:ext uri="{FF2B5EF4-FFF2-40B4-BE49-F238E27FC236}">
                <a16:creationId xmlns:a16="http://schemas.microsoft.com/office/drawing/2014/main" id="{89EAEDA3-F1F8-E670-9D84-F8C219A1DADA}"/>
              </a:ext>
            </a:extLst>
          </p:cNvPr>
          <p:cNvPicPr>
            <a:picLocks noGrp="1" noChangeAspect="1"/>
          </p:cNvPicPr>
          <p:nvPr>
            <p:ph idx="1"/>
          </p:nvPr>
        </p:nvPicPr>
        <p:blipFill rotWithShape="1">
          <a:blip r:embed="rId2"/>
          <a:srcRect t="3281" r="-6" b="9966"/>
          <a:stretch/>
        </p:blipFill>
        <p:spPr>
          <a:xfrm>
            <a:off x="360000" y="1620000"/>
            <a:ext cx="11473200" cy="4500000"/>
          </a:xfrm>
          <a:prstGeom prst="rect">
            <a:avLst/>
          </a:prstGeom>
          <a:noFill/>
        </p:spPr>
      </p:pic>
      <p:sp>
        <p:nvSpPr>
          <p:cNvPr id="3" name="Slide Number Placeholder 2">
            <a:extLst>
              <a:ext uri="{FF2B5EF4-FFF2-40B4-BE49-F238E27FC236}">
                <a16:creationId xmlns:a16="http://schemas.microsoft.com/office/drawing/2014/main" id="{7EE76074-A0F6-69E5-D499-9274780AE15A}"/>
              </a:ext>
            </a:extLst>
          </p:cNvPr>
          <p:cNvSpPr>
            <a:spLocks noGrp="1"/>
          </p:cNvSpPr>
          <p:nvPr>
            <p:ph type="sldNum" sz="quarter" idx="14"/>
          </p:nvPr>
        </p:nvSpPr>
        <p:spPr>
          <a:xfrm>
            <a:off x="11595100" y="6678613"/>
            <a:ext cx="596900" cy="142875"/>
          </a:xfrm>
        </p:spPr>
        <p:txBody>
          <a:bodyPr anchor="ctr">
            <a:normAutofit/>
          </a:bodyPr>
          <a:lstStyle/>
          <a:p>
            <a:pPr>
              <a:lnSpc>
                <a:spcPct val="90000"/>
              </a:lnSpc>
              <a:spcAft>
                <a:spcPts val="600"/>
              </a:spcAft>
            </a:pPr>
            <a:fld id="{058DB212-BFA2-403F-85EF-DFD3FF6D973A}" type="slidenum">
              <a:rPr lang="en-US" sz="1000" noProof="0" smtClean="0"/>
              <a:pPr>
                <a:lnSpc>
                  <a:spcPct val="90000"/>
                </a:lnSpc>
                <a:spcAft>
                  <a:spcPts val="600"/>
                </a:spcAft>
              </a:pPr>
              <a:t>13</a:t>
            </a:fld>
            <a:endParaRPr lang="en-US" sz="1000" noProof="0"/>
          </a:p>
        </p:txBody>
      </p:sp>
    </p:spTree>
    <p:extLst>
      <p:ext uri="{BB962C8B-B14F-4D97-AF65-F5344CB8AC3E}">
        <p14:creationId xmlns:p14="http://schemas.microsoft.com/office/powerpoint/2010/main" val="1977555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4769D9-FDB0-4A7D-ADED-70FACB811CF0}"/>
              </a:ext>
            </a:extLst>
          </p:cNvPr>
          <p:cNvPicPr>
            <a:picLocks noChangeAspect="1"/>
          </p:cNvPicPr>
          <p:nvPr/>
        </p:nvPicPr>
        <p:blipFill>
          <a:blip r:embed="rId2"/>
          <a:stretch>
            <a:fillRect/>
          </a:stretch>
        </p:blipFill>
        <p:spPr>
          <a:xfrm>
            <a:off x="1517345" y="5274009"/>
            <a:ext cx="3409403" cy="548640"/>
          </a:xfrm>
          <a:prstGeom prst="rect">
            <a:avLst/>
          </a:prstGeom>
        </p:spPr>
      </p:pic>
      <p:pic>
        <p:nvPicPr>
          <p:cNvPr id="10" name="Picture 9">
            <a:extLst>
              <a:ext uri="{FF2B5EF4-FFF2-40B4-BE49-F238E27FC236}">
                <a16:creationId xmlns:a16="http://schemas.microsoft.com/office/drawing/2014/main" id="{C1B3EF1A-9D73-4ECF-8D33-EFD5F820034A}"/>
              </a:ext>
            </a:extLst>
          </p:cNvPr>
          <p:cNvPicPr>
            <a:picLocks noChangeAspect="1"/>
          </p:cNvPicPr>
          <p:nvPr/>
        </p:nvPicPr>
        <p:blipFill>
          <a:blip r:embed="rId2"/>
          <a:stretch>
            <a:fillRect/>
          </a:stretch>
        </p:blipFill>
        <p:spPr>
          <a:xfrm>
            <a:off x="1531200" y="3548665"/>
            <a:ext cx="3409403" cy="548640"/>
          </a:xfrm>
          <a:prstGeom prst="rect">
            <a:avLst/>
          </a:prstGeom>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Autofit/>
          </a:bodyPr>
          <a:lstStyle/>
          <a:p>
            <a:r>
              <a:rPr lang="en-US" sz="5400" dirty="0">
                <a:solidFill>
                  <a:schemeClr val="accent4"/>
                </a:solidFill>
              </a:rPr>
              <a:t>Data Analysis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59ABB22-E52E-475E-A637-B8C80B6E3197}"/>
                  </a:ext>
                </a:extLst>
              </p:cNvPr>
              <p:cNvSpPr>
                <a:spLocks noGrp="1"/>
              </p:cNvSpPr>
              <p:nvPr>
                <p:ph idx="1"/>
              </p:nvPr>
            </p:nvSpPr>
            <p:spPr/>
            <p:txBody>
              <a:bodyPr/>
              <a:lstStyle/>
              <a:p>
                <a:r>
                  <a:rPr lang="en-US" dirty="0"/>
                  <a:t>Average velocity from table </a:t>
                </a:r>
              </a:p>
              <a:p>
                <a:endParaRPr lang="en-US" dirty="0"/>
              </a:p>
              <a:p>
                <a:endParaRPr lang="en-US" dirty="0"/>
              </a:p>
              <a:p>
                <a:endParaRPr lang="en-US" dirty="0"/>
              </a:p>
              <a:p>
                <a:r>
                  <a:rPr lang="en-US" dirty="0"/>
                  <a:t>Percent difference where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𝑠𝑜𝑢𝑛𝑑</m:t>
                        </m:r>
                      </m:sub>
                    </m:sSub>
                    <m:r>
                      <a:rPr lang="en-US" b="0" i="1" smtClean="0">
                        <a:latin typeface="Cambria Math" panose="02040503050406030204" pitchFamily="18" charset="0"/>
                      </a:rPr>
                      <m:t>=343 </m:t>
                    </m:r>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𝑠</m:t>
                    </m:r>
                  </m:oMath>
                </a14:m>
                <a:endParaRPr lang="en-US" dirty="0"/>
              </a:p>
            </p:txBody>
          </p:sp>
        </mc:Choice>
        <mc:Fallback xmlns="">
          <p:sp>
            <p:nvSpPr>
              <p:cNvPr id="3" name="Content Placeholder 2">
                <a:extLst>
                  <a:ext uri="{FF2B5EF4-FFF2-40B4-BE49-F238E27FC236}">
                    <a16:creationId xmlns:a16="http://schemas.microsoft.com/office/drawing/2014/main" id="{359ABB22-E52E-475E-A637-B8C80B6E3197}"/>
                  </a:ext>
                </a:extLst>
              </p:cNvPr>
              <p:cNvSpPr>
                <a:spLocks noGrp="1" noRot="1" noChangeAspect="1" noMove="1" noResize="1" noEditPoints="1" noAdjustHandles="1" noChangeArrowheads="1" noChangeShapeType="1" noTextEdit="1"/>
              </p:cNvSpPr>
              <p:nvPr>
                <p:ph idx="1"/>
              </p:nvPr>
            </p:nvSpPr>
            <p:spPr>
              <a:blipFill>
                <a:blip r:embed="rId3"/>
                <a:stretch>
                  <a:fillRect l="-1043" t="-2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751E027-C6AB-44A8-8B52-DC4ABBE2B670}"/>
                  </a:ext>
                </a:extLst>
              </p:cNvPr>
              <p:cNvSpPr/>
              <p:nvPr/>
            </p:nvSpPr>
            <p:spPr>
              <a:xfrm>
                <a:off x="1295673" y="1858331"/>
                <a:ext cx="3314754" cy="595548"/>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𝑎𝑣𝑔</m:t>
                          </m:r>
                        </m:sub>
                      </m:sSub>
                      <m:r>
                        <a:rPr lang="en-US" i="0">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2</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3</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4</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0">
                                  <a:latin typeface="Cambria Math" panose="02040503050406030204" pitchFamily="18" charset="0"/>
                                </a:rPr>
                                <m:t>5</m:t>
                              </m:r>
                            </m:sub>
                          </m:sSub>
                        </m:num>
                        <m:den>
                          <m:r>
                            <a:rPr lang="en-US" i="0">
                              <a:latin typeface="Cambria Math" panose="02040503050406030204" pitchFamily="18" charset="0"/>
                            </a:rPr>
                            <m:t>5</m:t>
                          </m:r>
                        </m:den>
                      </m:f>
                      <m:r>
                        <a:rPr lang="en-US" b="0" i="1" smtClean="0">
                          <a:latin typeface="Cambria Math" panose="02040503050406030204" pitchFamily="18" charset="0"/>
                        </a:rPr>
                        <m:t> </m:t>
                      </m:r>
                    </m:oMath>
                  </m:oMathPara>
                </a14:m>
                <a:endParaRPr lang="en-US" b="0" dirty="0"/>
              </a:p>
            </p:txBody>
          </p:sp>
        </mc:Choice>
        <mc:Fallback xmlns="">
          <p:sp>
            <p:nvSpPr>
              <p:cNvPr id="4" name="Rectangle 3">
                <a:extLst>
                  <a:ext uri="{FF2B5EF4-FFF2-40B4-BE49-F238E27FC236}">
                    <a16:creationId xmlns:a16="http://schemas.microsoft.com/office/drawing/2014/main" id="{8751E027-C6AB-44A8-8B52-DC4ABBE2B670}"/>
                  </a:ext>
                </a:extLst>
              </p:cNvPr>
              <p:cNvSpPr>
                <a:spLocks noRot="1" noChangeAspect="1" noMove="1" noResize="1" noEditPoints="1" noAdjustHandles="1" noChangeArrowheads="1" noChangeShapeType="1" noTextEdit="1"/>
              </p:cNvSpPr>
              <p:nvPr/>
            </p:nvSpPr>
            <p:spPr>
              <a:xfrm>
                <a:off x="1295673" y="1858331"/>
                <a:ext cx="3314754" cy="59554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E9C1325-020B-4670-B3DB-1D82E88B0052}"/>
                  </a:ext>
                </a:extLst>
              </p:cNvPr>
              <p:cNvSpPr/>
              <p:nvPr/>
            </p:nvSpPr>
            <p:spPr>
              <a:xfrm>
                <a:off x="1517345" y="4486921"/>
                <a:ext cx="4815742" cy="717376"/>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rPr>
                        <m:t>𝑃𝑒𝑟𝑐𝑒𝑛𝑡</m:t>
                      </m:r>
                      <m:r>
                        <a:rPr lang="en-US" i="0">
                          <a:latin typeface="Cambria Math" panose="02040503050406030204" pitchFamily="18" charset="0"/>
                        </a:rPr>
                        <m:t> </m:t>
                      </m:r>
                      <m:r>
                        <a:rPr lang="en-US" i="1">
                          <a:latin typeface="Cambria Math" panose="02040503050406030204" pitchFamily="18" charset="0"/>
                        </a:rPr>
                        <m:t>𝑑𝑖𝑓𝑓𝑒𝑟</m:t>
                      </m:r>
                      <m:r>
                        <a:rPr lang="en-US" b="0" i="1" smtClean="0">
                          <a:latin typeface="Cambria Math" panose="02040503050406030204" pitchFamily="18" charset="0"/>
                        </a:rPr>
                        <m:t>𝑒</m:t>
                      </m:r>
                      <m:r>
                        <a:rPr lang="en-US" i="1">
                          <a:latin typeface="Cambria Math" panose="02040503050406030204" pitchFamily="18" charset="0"/>
                        </a:rPr>
                        <m:t>𝑛𝑐𝑒</m:t>
                      </m:r>
                      <m:r>
                        <a:rPr lang="en-US" i="0">
                          <a:latin typeface="Cambria Math" panose="02040503050406030204" pitchFamily="18" charset="0"/>
                        </a:rPr>
                        <m:t> = </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𝑎𝑣𝑔</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𝑠𝑜𝑢𝑛𝑑</m:t>
                                  </m:r>
                                </m:sub>
                              </m:sSub>
                            </m:e>
                          </m:d>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𝑠𝑜𝑢𝑛𝑑</m:t>
                              </m:r>
                            </m:sub>
                          </m:sSub>
                        </m:den>
                      </m:f>
                      <m:r>
                        <a:rPr lang="en-US" i="1" smtClean="0">
                          <a:latin typeface="Cambria Math" panose="02040503050406030204" pitchFamily="18" charset="0"/>
                        </a:rPr>
                        <m:t>×</m:t>
                      </m:r>
                      <m:r>
                        <a:rPr lang="en-US" b="0" i="1" smtClean="0">
                          <a:latin typeface="Cambria Math" panose="02040503050406030204" pitchFamily="18" charset="0"/>
                        </a:rPr>
                        <m:t>100</m:t>
                      </m:r>
                    </m:oMath>
                  </m:oMathPara>
                </a14:m>
                <a:endParaRPr lang="en-US" b="0" dirty="0"/>
              </a:p>
            </p:txBody>
          </p:sp>
        </mc:Choice>
        <mc:Fallback xmlns="">
          <p:sp>
            <p:nvSpPr>
              <p:cNvPr id="5" name="Rectangle 4">
                <a:extLst>
                  <a:ext uri="{FF2B5EF4-FFF2-40B4-BE49-F238E27FC236}">
                    <a16:creationId xmlns:a16="http://schemas.microsoft.com/office/drawing/2014/main" id="{9E9C1325-020B-4670-B3DB-1D82E88B0052}"/>
                  </a:ext>
                </a:extLst>
              </p:cNvPr>
              <p:cNvSpPr>
                <a:spLocks noRot="1" noChangeAspect="1" noMove="1" noResize="1" noEditPoints="1" noAdjustHandles="1" noChangeArrowheads="1" noChangeShapeType="1" noTextEdit="1"/>
              </p:cNvSpPr>
              <p:nvPr/>
            </p:nvSpPr>
            <p:spPr>
              <a:xfrm>
                <a:off x="1517345" y="4486921"/>
                <a:ext cx="4815742" cy="717376"/>
              </a:xfrm>
              <a:prstGeom prst="rect">
                <a:avLst/>
              </a:prstGeom>
              <a:blipFill>
                <a:blip r:embed="rId5"/>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499C8000-0337-42DB-B74E-F41FE05FC467}"/>
              </a:ext>
            </a:extLst>
          </p:cNvPr>
          <p:cNvSpPr txBox="1"/>
          <p:nvPr/>
        </p:nvSpPr>
        <p:spPr>
          <a:xfrm>
            <a:off x="3717914" y="5203942"/>
            <a:ext cx="1126390" cy="365760"/>
          </a:xfrm>
          <a:prstGeom prst="rect">
            <a:avLst/>
          </a:prstGeom>
          <a:noFill/>
        </p:spPr>
        <p:txBody>
          <a:bodyPr wrap="square" rtlCol="0">
            <a:spAutoFit/>
          </a:bodyPr>
          <a:lstStyle/>
          <a:p>
            <a:pPr algn="ctr"/>
            <a:r>
              <a:rPr lang="en-US" dirty="0"/>
              <a:t>%</a:t>
            </a:r>
          </a:p>
        </p:txBody>
      </p:sp>
      <p:sp>
        <p:nvSpPr>
          <p:cNvPr id="12" name="TextBox 11">
            <a:extLst>
              <a:ext uri="{FF2B5EF4-FFF2-40B4-BE49-F238E27FC236}">
                <a16:creationId xmlns:a16="http://schemas.microsoft.com/office/drawing/2014/main" id="{C55874EC-A3B0-439C-ADEB-52723C07BA30}"/>
              </a:ext>
            </a:extLst>
          </p:cNvPr>
          <p:cNvSpPr txBox="1"/>
          <p:nvPr/>
        </p:nvSpPr>
        <p:spPr>
          <a:xfrm>
            <a:off x="3717914" y="3353907"/>
            <a:ext cx="1126390" cy="365760"/>
          </a:xfrm>
          <a:prstGeom prst="rect">
            <a:avLst/>
          </a:prstGeom>
          <a:noFill/>
        </p:spPr>
        <p:txBody>
          <a:bodyPr wrap="square" rtlCol="0">
            <a:spAutoFit/>
          </a:bodyPr>
          <a:lstStyle/>
          <a:p>
            <a:pPr algn="ctr"/>
            <a:r>
              <a:rPr lang="en-US" dirty="0"/>
              <a:t>m/s</a:t>
            </a:r>
          </a:p>
        </p:txBody>
      </p:sp>
      <p:sp>
        <p:nvSpPr>
          <p:cNvPr id="13" name="TextBox 12">
            <a:extLst>
              <a:ext uri="{FF2B5EF4-FFF2-40B4-BE49-F238E27FC236}">
                <a16:creationId xmlns:a16="http://schemas.microsoft.com/office/drawing/2014/main" id="{E5D0E75C-5A4F-413E-8467-45093B841178}"/>
              </a:ext>
            </a:extLst>
          </p:cNvPr>
          <p:cNvSpPr txBox="1"/>
          <p:nvPr/>
        </p:nvSpPr>
        <p:spPr>
          <a:xfrm>
            <a:off x="2401170" y="5203942"/>
            <a:ext cx="1126390" cy="365760"/>
          </a:xfrm>
          <a:prstGeom prst="rect">
            <a:avLst/>
          </a:prstGeom>
          <a:noFill/>
        </p:spPr>
        <p:txBody>
          <a:bodyPr wrap="square" rtlCol="0">
            <a:spAutoFit/>
          </a:bodyPr>
          <a:lstStyle/>
          <a:p>
            <a:pPr algn="ctr"/>
            <a:r>
              <a:rPr lang="en-US" dirty="0"/>
              <a:t>2.33</a:t>
            </a:r>
          </a:p>
        </p:txBody>
      </p:sp>
      <p:sp>
        <p:nvSpPr>
          <p:cNvPr id="14" name="TextBox 13">
            <a:extLst>
              <a:ext uri="{FF2B5EF4-FFF2-40B4-BE49-F238E27FC236}">
                <a16:creationId xmlns:a16="http://schemas.microsoft.com/office/drawing/2014/main" id="{62CAD3F9-C187-4247-875C-34C36A9BEF0D}"/>
              </a:ext>
            </a:extLst>
          </p:cNvPr>
          <p:cNvSpPr txBox="1"/>
          <p:nvPr/>
        </p:nvSpPr>
        <p:spPr>
          <a:xfrm>
            <a:off x="2442734" y="3381616"/>
            <a:ext cx="1126390" cy="365760"/>
          </a:xfrm>
          <a:prstGeom prst="rect">
            <a:avLst/>
          </a:prstGeom>
          <a:noFill/>
        </p:spPr>
        <p:txBody>
          <a:bodyPr wrap="square" rtlCol="0">
            <a:spAutoFit/>
          </a:bodyPr>
          <a:lstStyle/>
          <a:p>
            <a:pPr algn="ctr"/>
            <a:r>
              <a:rPr lang="en-US" dirty="0"/>
              <a:t>351</a:t>
            </a:r>
          </a:p>
        </p:txBody>
      </p:sp>
      <p:sp>
        <p:nvSpPr>
          <p:cNvPr id="6" name="Footer Placeholder 5">
            <a:extLst>
              <a:ext uri="{FF2B5EF4-FFF2-40B4-BE49-F238E27FC236}">
                <a16:creationId xmlns:a16="http://schemas.microsoft.com/office/drawing/2014/main" id="{C68B303D-D4BF-4B96-8452-A25EADD7504F}"/>
              </a:ext>
            </a:extLst>
          </p:cNvPr>
          <p:cNvSpPr>
            <a:spLocks noGrp="1"/>
          </p:cNvSpPr>
          <p:nvPr>
            <p:ph type="ftr" sz="quarter" idx="11"/>
          </p:nvPr>
        </p:nvSpPr>
        <p:spPr/>
        <p:txBody>
          <a:bodyPr/>
          <a:lstStyle/>
          <a:p>
            <a:r>
              <a:rPr lang="en-US" dirty="0"/>
              <a:t>PHYS204 November 2023</a:t>
            </a:r>
          </a:p>
        </p:txBody>
      </p:sp>
    </p:spTree>
    <p:extLst>
      <p:ext uri="{BB962C8B-B14F-4D97-AF65-F5344CB8AC3E}">
        <p14:creationId xmlns:p14="http://schemas.microsoft.com/office/powerpoint/2010/main" val="2589198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2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9CD0A7-E8AF-86DB-FEF1-E04B7D37A71B}"/>
              </a:ext>
            </a:extLst>
          </p:cNvPr>
          <p:cNvSpPr>
            <a:spLocks noGrp="1"/>
          </p:cNvSpPr>
          <p:nvPr>
            <p:ph type="ctrTitle"/>
          </p:nvPr>
        </p:nvSpPr>
        <p:spPr>
          <a:xfrm>
            <a:off x="8049491" y="2022764"/>
            <a:ext cx="3783708" cy="1787236"/>
          </a:xfrm>
        </p:spPr>
        <p:txBody>
          <a:bodyPr/>
          <a:lstStyle/>
          <a:p>
            <a:r>
              <a:rPr lang="en-US" sz="5400" dirty="0">
                <a:solidFill>
                  <a:schemeClr val="accent4"/>
                </a:solidFill>
              </a:rPr>
              <a:t>Conclusions</a:t>
            </a:r>
          </a:p>
        </p:txBody>
      </p:sp>
      <p:sp>
        <p:nvSpPr>
          <p:cNvPr id="3" name="Slide Number Placeholder 2">
            <a:extLst>
              <a:ext uri="{FF2B5EF4-FFF2-40B4-BE49-F238E27FC236}">
                <a16:creationId xmlns:a16="http://schemas.microsoft.com/office/drawing/2014/main" id="{DD9CD0FC-F29A-41DD-F34C-DFA811BFD768}"/>
              </a:ext>
            </a:extLst>
          </p:cNvPr>
          <p:cNvSpPr>
            <a:spLocks noGrp="1"/>
          </p:cNvSpPr>
          <p:nvPr>
            <p:ph type="sldNum" sz="quarter" idx="4294967295"/>
          </p:nvPr>
        </p:nvSpPr>
        <p:spPr>
          <a:xfrm>
            <a:off x="11595100" y="6678613"/>
            <a:ext cx="596900" cy="142875"/>
          </a:xfrm>
        </p:spPr>
        <p:txBody>
          <a:bodyPr/>
          <a:lstStyle/>
          <a:p>
            <a:fld id="{058DB212-BFA2-403F-85EF-DFD3FF6D973A}" type="slidenum">
              <a:rPr lang="en-US" noProof="0" smtClean="0"/>
              <a:pPr/>
              <a:t>15</a:t>
            </a:fld>
            <a:endParaRPr lang="en-US" noProof="0"/>
          </a:p>
        </p:txBody>
      </p:sp>
      <p:sp>
        <p:nvSpPr>
          <p:cNvPr id="11" name="Text Placeholder 6">
            <a:extLst>
              <a:ext uri="{FF2B5EF4-FFF2-40B4-BE49-F238E27FC236}">
                <a16:creationId xmlns:a16="http://schemas.microsoft.com/office/drawing/2014/main" id="{FADDAB32-E602-42AB-85E5-81A683738955}"/>
              </a:ext>
            </a:extLst>
          </p:cNvPr>
          <p:cNvSpPr>
            <a:spLocks noGrp="1"/>
          </p:cNvSpPr>
          <p:nvPr/>
        </p:nvSpPr>
        <p:spPr>
          <a:xfrm>
            <a:off x="0" y="332509"/>
            <a:ext cx="7689274" cy="635923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Discuss the results and comment on the source of errors. </a:t>
            </a:r>
          </a:p>
          <a:p>
            <a:pPr lvl="1"/>
            <a:r>
              <a:rPr lang="en-US" dirty="0"/>
              <a:t>Answer: Results was influenced by rounding of data, room temperature and sensor range. </a:t>
            </a:r>
          </a:p>
          <a:p>
            <a:pPr marL="457200" lvl="1" indent="0">
              <a:buNone/>
            </a:pPr>
            <a:endParaRPr lang="en-US" dirty="0"/>
          </a:p>
          <a:p>
            <a:pPr lvl="0"/>
            <a:r>
              <a:rPr lang="en-US" dirty="0"/>
              <a:t>What is the dependence of temperature, humidity, and atmospheric pressure on the speed of sound? How does it affect the results?</a:t>
            </a:r>
          </a:p>
          <a:p>
            <a:pPr lvl="0"/>
            <a:endParaRPr lang="en-US" dirty="0"/>
          </a:p>
          <a:p>
            <a:pPr lvl="1"/>
            <a:r>
              <a:rPr lang="en-US" dirty="0"/>
              <a:t>Answer: Temperature, humidity and atmospheric pressure affect the speed of sound significantly. When temperature increases the speed of sound increases and vice-versa. When humidity increases the speed of sound decreases because water vapor is lighter than dry air and its presence reduces the average molecules weight of the gas mixture and as atmospheric pressure increases the sound of speed increases.</a:t>
            </a:r>
          </a:p>
          <a:p>
            <a:pPr lvl="1"/>
            <a:r>
              <a:rPr lang="en-US" dirty="0"/>
              <a:t>These affect the results in calculating the speed of sound. To obtain a more accurate value of the speed of sound you must consider these factors because when chances it can altar the speed of sound, which in turn affect the behavior of sound waves .</a:t>
            </a:r>
          </a:p>
          <a:p>
            <a:pPr lvl="1"/>
            <a:endParaRPr lang="en-US" dirty="0"/>
          </a:p>
          <a:p>
            <a:pPr lvl="1"/>
            <a:r>
              <a:rPr lang="en-US" dirty="0"/>
              <a:t>Reference: HTTPs://ng.cengage.com/static/nb/ui/evo/index.html?eISBN=9780357107898&amp;id=339300716&amp;snapshotId=877145&amp;</a:t>
            </a:r>
          </a:p>
        </p:txBody>
      </p:sp>
    </p:spTree>
    <p:extLst>
      <p:ext uri="{BB962C8B-B14F-4D97-AF65-F5344CB8AC3E}">
        <p14:creationId xmlns:p14="http://schemas.microsoft.com/office/powerpoint/2010/main" val="2493710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F01490-6B0B-7A12-FB1F-EF4F37E98E86}"/>
              </a:ext>
            </a:extLst>
          </p:cNvPr>
          <p:cNvSpPr>
            <a:spLocks noGrp="1"/>
          </p:cNvSpPr>
          <p:nvPr>
            <p:ph type="sldNum" sz="quarter" idx="14"/>
          </p:nvPr>
        </p:nvSpPr>
        <p:spPr/>
        <p:txBody>
          <a:bodyPr/>
          <a:lstStyle/>
          <a:p>
            <a:fld id="{058DB212-BFA2-403F-85EF-DFD3FF6D973A}" type="slidenum">
              <a:rPr lang="en-US" noProof="0" smtClean="0"/>
              <a:pPr/>
              <a:t>16</a:t>
            </a:fld>
            <a:endParaRPr lang="en-US" noProof="0"/>
          </a:p>
        </p:txBody>
      </p:sp>
      <p:sp>
        <p:nvSpPr>
          <p:cNvPr id="7" name="Title 6">
            <a:extLst>
              <a:ext uri="{FF2B5EF4-FFF2-40B4-BE49-F238E27FC236}">
                <a16:creationId xmlns:a16="http://schemas.microsoft.com/office/drawing/2014/main" id="{A8E5ACAB-7BDA-3DDE-77B2-077C72BEA130}"/>
              </a:ext>
            </a:extLst>
          </p:cNvPr>
          <p:cNvSpPr>
            <a:spLocks noGrp="1"/>
          </p:cNvSpPr>
          <p:nvPr>
            <p:ph type="ctrTitle"/>
          </p:nvPr>
        </p:nvSpPr>
        <p:spPr>
          <a:xfrm>
            <a:off x="1523215" y="3631068"/>
            <a:ext cx="3759807" cy="1547813"/>
          </a:xfrm>
        </p:spPr>
        <p:txBody>
          <a:bodyPr/>
          <a:lstStyle/>
          <a:p>
            <a:r>
              <a:rPr lang="en-US" b="0" i="0" dirty="0">
                <a:solidFill>
                  <a:schemeClr val="accent4"/>
                </a:solidFill>
                <a:effectLst/>
                <a:latin typeface="Arial" panose="020B0604020202020204" pitchFamily="34" charset="0"/>
              </a:rPr>
              <a:t>Gravitational Acceleration of a Free-falling Object Using the Ultrasonic Sensor</a:t>
            </a:r>
            <a:br>
              <a:rPr lang="en-US" sz="4800" dirty="0"/>
            </a:br>
            <a:endParaRPr lang="en-US" dirty="0"/>
          </a:p>
        </p:txBody>
      </p:sp>
      <p:sp>
        <p:nvSpPr>
          <p:cNvPr id="10" name="TextBox 9">
            <a:extLst>
              <a:ext uri="{FF2B5EF4-FFF2-40B4-BE49-F238E27FC236}">
                <a16:creationId xmlns:a16="http://schemas.microsoft.com/office/drawing/2014/main" id="{9D8ECD8D-3CD0-F455-F728-67B73EE0DB59}"/>
              </a:ext>
            </a:extLst>
          </p:cNvPr>
          <p:cNvSpPr txBox="1"/>
          <p:nvPr/>
        </p:nvSpPr>
        <p:spPr>
          <a:xfrm>
            <a:off x="7883236" y="1330036"/>
            <a:ext cx="3990109" cy="2585323"/>
          </a:xfrm>
          <a:prstGeom prst="rect">
            <a:avLst/>
          </a:prstGeom>
          <a:noFill/>
        </p:spPr>
        <p:txBody>
          <a:bodyPr wrap="square" rtlCol="0">
            <a:spAutoFit/>
          </a:bodyPr>
          <a:lstStyle/>
          <a:p>
            <a:r>
              <a:rPr lang="en-US" dirty="0"/>
              <a:t>After the precision of the ultrasonic sensor has been determined, we use it to determine the gravitational acceleration of free-falling objects. This data will be used to investigate the conservation of energy during the fall of objects</a:t>
            </a:r>
          </a:p>
        </p:txBody>
      </p:sp>
    </p:spTree>
    <p:extLst>
      <p:ext uri="{BB962C8B-B14F-4D97-AF65-F5344CB8AC3E}">
        <p14:creationId xmlns:p14="http://schemas.microsoft.com/office/powerpoint/2010/main" val="4166364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39788" y="457200"/>
            <a:ext cx="2759755" cy="1458686"/>
          </a:xfrm>
        </p:spPr>
        <p:txBody>
          <a:bodyPr>
            <a:noAutofit/>
          </a:bodyPr>
          <a:lstStyle/>
          <a:p>
            <a:r>
              <a:rPr lang="en-US" sz="4800" dirty="0">
                <a:solidFill>
                  <a:schemeClr val="accent4"/>
                </a:solidFill>
              </a:rPr>
              <a:t>Experimental Set-up</a:t>
            </a:r>
          </a:p>
        </p:txBody>
      </p:sp>
      <p:pic>
        <p:nvPicPr>
          <p:cNvPr id="6" name="Content Placeholder 5" descr="A circuit board with wires attached to it&#10;&#10;Description automatically generated">
            <a:extLst>
              <a:ext uri="{FF2B5EF4-FFF2-40B4-BE49-F238E27FC236}">
                <a16:creationId xmlns:a16="http://schemas.microsoft.com/office/drawing/2014/main" id="{4E148E13-4C97-FAE3-C1E9-857E70FA91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847797" y="1110139"/>
            <a:ext cx="5998972" cy="4499228"/>
          </a:xfrm>
        </p:spPr>
      </p:pic>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839789" y="2057400"/>
            <a:ext cx="1990498" cy="3811588"/>
          </a:xfrm>
        </p:spPr>
        <p:txBody>
          <a:bodyPr/>
          <a:lstStyle/>
          <a:p>
            <a:pPr lvl="0"/>
            <a:r>
              <a:rPr lang="en-US" dirty="0"/>
              <a:t>Materials List: </a:t>
            </a:r>
          </a:p>
          <a:p>
            <a:pPr marL="285750" lvl="0" indent="-285750">
              <a:buFont typeface="Arial" panose="020B0604020202020204" pitchFamily="34" charset="0"/>
              <a:buChar char="•"/>
            </a:pPr>
            <a:r>
              <a:rPr lang="en-US" dirty="0"/>
              <a:t>Mega 2560 Board</a:t>
            </a:r>
          </a:p>
          <a:p>
            <a:pPr marL="285750" lvl="0" indent="-285750">
              <a:buFont typeface="Arial" panose="020B0604020202020204" pitchFamily="34" charset="0"/>
              <a:buChar char="•"/>
            </a:pPr>
            <a:r>
              <a:rPr lang="en-US" dirty="0"/>
              <a:t>Ultrasonic sensor HC-SR04</a:t>
            </a:r>
          </a:p>
          <a:p>
            <a:pPr marL="285750" lvl="0" indent="-285750">
              <a:buFont typeface="Arial" panose="020B0604020202020204" pitchFamily="34" charset="0"/>
              <a:buChar char="•"/>
            </a:pPr>
            <a:r>
              <a:rPr lang="en-US" dirty="0"/>
              <a:t>Male to Male Wires</a:t>
            </a:r>
          </a:p>
          <a:p>
            <a:pPr marL="285750" lvl="0" indent="-285750">
              <a:buFont typeface="Arial" panose="020B0604020202020204" pitchFamily="34" charset="0"/>
              <a:buChar char="•"/>
            </a:pPr>
            <a:r>
              <a:rPr lang="en-US" dirty="0"/>
              <a:t>Breadboard</a:t>
            </a:r>
          </a:p>
          <a:p>
            <a:pPr marL="285750" lvl="0" indent="-285750">
              <a:buFont typeface="Arial" panose="020B0604020202020204" pitchFamily="34" charset="0"/>
              <a:buChar char="•"/>
            </a:pPr>
            <a:r>
              <a:rPr lang="en-US" dirty="0"/>
              <a:t>Large and flat object that is not susceptible to air resistance to undergo free fall motion</a:t>
            </a:r>
          </a:p>
          <a:p>
            <a:endParaRPr lang="en-US" dirty="0">
              <a:solidFill>
                <a:srgbClr val="FF0000"/>
              </a:solidFill>
            </a:endParaRPr>
          </a:p>
          <a:p>
            <a:pPr marL="285750" lvl="0" indent="-285750">
              <a:buFont typeface="Arial" panose="020B0604020202020204" pitchFamily="34" charset="0"/>
              <a:buChar char="•"/>
            </a:pPr>
            <a:endParaRPr lang="en-US" dirty="0"/>
          </a:p>
          <a:p>
            <a:endParaRPr lang="en-US" dirty="0"/>
          </a:p>
        </p:txBody>
      </p:sp>
      <p:sp>
        <p:nvSpPr>
          <p:cNvPr id="4" name="Footer Placeholder 3">
            <a:extLst>
              <a:ext uri="{FF2B5EF4-FFF2-40B4-BE49-F238E27FC236}">
                <a16:creationId xmlns:a16="http://schemas.microsoft.com/office/drawing/2014/main" id="{CF8D1A3E-9D2E-4FDD-A81D-9F300BE39FB2}"/>
              </a:ext>
            </a:extLst>
          </p:cNvPr>
          <p:cNvSpPr>
            <a:spLocks noGrp="1"/>
          </p:cNvSpPr>
          <p:nvPr>
            <p:ph type="ftr" sz="quarter" idx="11"/>
          </p:nvPr>
        </p:nvSpPr>
        <p:spPr/>
        <p:txBody>
          <a:bodyPr/>
          <a:lstStyle/>
          <a:p>
            <a:r>
              <a:rPr lang="en-US"/>
              <a:t>PHYS204 November 2023</a:t>
            </a:r>
          </a:p>
        </p:txBody>
      </p:sp>
    </p:spTree>
    <p:extLst>
      <p:ext uri="{BB962C8B-B14F-4D97-AF65-F5344CB8AC3E}">
        <p14:creationId xmlns:p14="http://schemas.microsoft.com/office/powerpoint/2010/main" val="3938878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a:xfrm>
            <a:off x="143102" y="123372"/>
            <a:ext cx="3932237" cy="1600200"/>
          </a:xfrm>
        </p:spPr>
        <p:txBody>
          <a:bodyPr>
            <a:noAutofit/>
          </a:bodyPr>
          <a:lstStyle/>
          <a:p>
            <a:r>
              <a:rPr lang="en-US" sz="6000" dirty="0">
                <a:solidFill>
                  <a:schemeClr val="accent4"/>
                </a:solidFill>
              </a:rPr>
              <a:t>Serial Monitor</a:t>
            </a:r>
          </a:p>
        </p:txBody>
      </p:sp>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a:xfrm>
            <a:off x="186645" y="2013857"/>
            <a:ext cx="1830841" cy="3811588"/>
          </a:xfrm>
        </p:spPr>
        <p:txBody>
          <a:bodyPr/>
          <a:lstStyle/>
          <a:p>
            <a:r>
              <a:rPr lang="en-US" sz="2800" dirty="0"/>
              <a:t>Include screenshot of raw data showing the start of the fall and end of the fall of one trial. </a:t>
            </a:r>
          </a:p>
          <a:p>
            <a:endParaRPr lang="en-US" b="1" dirty="0"/>
          </a:p>
        </p:txBody>
      </p:sp>
      <p:sp>
        <p:nvSpPr>
          <p:cNvPr id="3" name="Footer Placeholder 2">
            <a:extLst>
              <a:ext uri="{FF2B5EF4-FFF2-40B4-BE49-F238E27FC236}">
                <a16:creationId xmlns:a16="http://schemas.microsoft.com/office/drawing/2014/main" id="{F848C9F2-20DB-4406-AB2B-E89485CB3F91}"/>
              </a:ext>
            </a:extLst>
          </p:cNvPr>
          <p:cNvSpPr>
            <a:spLocks noGrp="1"/>
          </p:cNvSpPr>
          <p:nvPr>
            <p:ph type="ftr" sz="quarter" idx="11"/>
          </p:nvPr>
        </p:nvSpPr>
        <p:spPr/>
        <p:txBody>
          <a:bodyPr/>
          <a:lstStyle/>
          <a:p>
            <a:r>
              <a:rPr lang="en-US"/>
              <a:t>PHYS204 November 2023</a:t>
            </a:r>
          </a:p>
        </p:txBody>
      </p:sp>
      <p:pic>
        <p:nvPicPr>
          <p:cNvPr id="15" name="Content Placeholder 14">
            <a:extLst>
              <a:ext uri="{FF2B5EF4-FFF2-40B4-BE49-F238E27FC236}">
                <a16:creationId xmlns:a16="http://schemas.microsoft.com/office/drawing/2014/main" id="{A80F117A-8309-5060-AD62-B2CAD2C8FFCE}"/>
              </a:ext>
            </a:extLst>
          </p:cNvPr>
          <p:cNvPicPr>
            <a:picLocks noGrp="1" noChangeAspect="1"/>
          </p:cNvPicPr>
          <p:nvPr>
            <p:ph idx="1"/>
          </p:nvPr>
        </p:nvPicPr>
        <p:blipFill>
          <a:blip r:embed="rId2"/>
          <a:stretch>
            <a:fillRect/>
          </a:stretch>
        </p:blipFill>
        <p:spPr>
          <a:xfrm>
            <a:off x="4792690" y="5167"/>
            <a:ext cx="5491029" cy="6642376"/>
          </a:xfrm>
        </p:spPr>
      </p:pic>
    </p:spTree>
    <p:extLst>
      <p:ext uri="{BB962C8B-B14F-4D97-AF65-F5344CB8AC3E}">
        <p14:creationId xmlns:p14="http://schemas.microsoft.com/office/powerpoint/2010/main" val="1278631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p:txBody>
          <a:bodyPr>
            <a:normAutofit/>
          </a:bodyPr>
          <a:lstStyle/>
          <a:p>
            <a:r>
              <a:rPr lang="en-US" sz="5400" dirty="0">
                <a:solidFill>
                  <a:schemeClr val="accent4"/>
                </a:solidFill>
              </a:rPr>
              <a:t>Excel Table </a:t>
            </a:r>
            <a:br>
              <a:rPr lang="en-US" sz="4400" dirty="0"/>
            </a:br>
            <a:endParaRPr lang="en-US" sz="4400" dirty="0"/>
          </a:p>
        </p:txBody>
      </p:sp>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p:txBody>
          <a:bodyPr/>
          <a:lstStyle/>
          <a:p>
            <a:r>
              <a:rPr lang="en-US" sz="2400" dirty="0"/>
              <a:t>Include all values in the Excel table for a single trial showing the fall distance in centimeters and meters as a function of time</a:t>
            </a:r>
          </a:p>
          <a:p>
            <a:r>
              <a:rPr lang="en-US" sz="2400" b="1" dirty="0"/>
              <a:t>Be sure your drop your drop is long enough to experience free-fall. </a:t>
            </a:r>
          </a:p>
          <a:p>
            <a:r>
              <a:rPr lang="en-US" sz="2400" b="1" dirty="0"/>
              <a:t>A good drop is from a height of a table or countertop. </a:t>
            </a:r>
            <a:endParaRPr lang="en-US" sz="2400" dirty="0"/>
          </a:p>
        </p:txBody>
      </p:sp>
      <p:sp>
        <p:nvSpPr>
          <p:cNvPr id="3" name="Footer Placeholder 2">
            <a:extLst>
              <a:ext uri="{FF2B5EF4-FFF2-40B4-BE49-F238E27FC236}">
                <a16:creationId xmlns:a16="http://schemas.microsoft.com/office/drawing/2014/main" id="{8806C96E-BB0A-40E9-ADAB-8D2C4FF97638}"/>
              </a:ext>
            </a:extLst>
          </p:cNvPr>
          <p:cNvSpPr>
            <a:spLocks noGrp="1"/>
          </p:cNvSpPr>
          <p:nvPr>
            <p:ph type="ftr" sz="quarter" idx="11"/>
          </p:nvPr>
        </p:nvSpPr>
        <p:spPr/>
        <p:txBody>
          <a:bodyPr/>
          <a:lstStyle/>
          <a:p>
            <a:r>
              <a:rPr lang="en-US"/>
              <a:t>PHYS204 November 2023</a:t>
            </a:r>
          </a:p>
        </p:txBody>
      </p:sp>
      <p:pic>
        <p:nvPicPr>
          <p:cNvPr id="15" name="Content Placeholder 14">
            <a:extLst>
              <a:ext uri="{FF2B5EF4-FFF2-40B4-BE49-F238E27FC236}">
                <a16:creationId xmlns:a16="http://schemas.microsoft.com/office/drawing/2014/main" id="{0B10018C-A1B6-9750-433E-6DCB93DDFF18}"/>
              </a:ext>
            </a:extLst>
          </p:cNvPr>
          <p:cNvPicPr>
            <a:picLocks noGrp="1" noChangeAspect="1"/>
          </p:cNvPicPr>
          <p:nvPr>
            <p:ph idx="1"/>
          </p:nvPr>
        </p:nvPicPr>
        <p:blipFill>
          <a:blip r:embed="rId2"/>
          <a:stretch>
            <a:fillRect/>
          </a:stretch>
        </p:blipFill>
        <p:spPr>
          <a:xfrm>
            <a:off x="6531429" y="20037"/>
            <a:ext cx="3497942" cy="6851936"/>
          </a:xfrm>
        </p:spPr>
      </p:pic>
    </p:spTree>
    <p:extLst>
      <p:ext uri="{BB962C8B-B14F-4D97-AF65-F5344CB8AC3E}">
        <p14:creationId xmlns:p14="http://schemas.microsoft.com/office/powerpoint/2010/main" val="1477227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E183FABE-66AB-4434-B5CC-BC7BD9DB75B1}"/>
              </a:ext>
            </a:extLst>
          </p:cNvPr>
          <p:cNvPicPr>
            <a:picLocks noGrp="1" noChangeAspect="1"/>
          </p:cNvPicPr>
          <p:nvPr>
            <p:ph type="pic" sz="quarter" idx="10"/>
          </p:nvPr>
        </p:nvPicPr>
        <p:blipFill>
          <a:blip r:embed="rId2"/>
          <a:srcRect l="3506" r="3506"/>
          <a:stretch/>
        </p:blipFill>
        <p:spPr/>
      </p:pic>
      <p:sp>
        <p:nvSpPr>
          <p:cNvPr id="3" name="Slide Number Placeholder 2">
            <a:extLst>
              <a:ext uri="{FF2B5EF4-FFF2-40B4-BE49-F238E27FC236}">
                <a16:creationId xmlns:a16="http://schemas.microsoft.com/office/drawing/2014/main" id="{FA5F0145-EFD7-49DA-AD14-17BB0BE45561}"/>
              </a:ext>
            </a:extLst>
          </p:cNvPr>
          <p:cNvSpPr>
            <a:spLocks noGrp="1"/>
          </p:cNvSpPr>
          <p:nvPr>
            <p:ph type="sldNum" sz="quarter" idx="14"/>
          </p:nvPr>
        </p:nvSpPr>
        <p:spPr/>
        <p:txBody>
          <a:bodyPr/>
          <a:lstStyle/>
          <a:p>
            <a:fld id="{058DB212-BFA2-403F-85EF-DFD3FF6D973A}" type="slidenum">
              <a:rPr lang="en-US" smtClean="0"/>
              <a:pPr/>
              <a:t>2</a:t>
            </a:fld>
            <a:endParaRPr lang="en-US" dirty="0"/>
          </a:p>
        </p:txBody>
      </p:sp>
      <p:sp>
        <p:nvSpPr>
          <p:cNvPr id="4" name="Title 3">
            <a:extLst>
              <a:ext uri="{FF2B5EF4-FFF2-40B4-BE49-F238E27FC236}">
                <a16:creationId xmlns:a16="http://schemas.microsoft.com/office/drawing/2014/main" id="{D65A836F-346F-4099-BC7B-0D8F3B27F395}"/>
              </a:ext>
            </a:extLst>
          </p:cNvPr>
          <p:cNvSpPr>
            <a:spLocks noGrp="1"/>
          </p:cNvSpPr>
          <p:nvPr>
            <p:ph type="ctrTitle"/>
          </p:nvPr>
        </p:nvSpPr>
        <p:spPr>
          <a:xfrm>
            <a:off x="1315398" y="112014"/>
            <a:ext cx="3759807" cy="1547813"/>
          </a:xfrm>
        </p:spPr>
        <p:txBody>
          <a:bodyPr/>
          <a:lstStyle/>
          <a:p>
            <a:r>
              <a:rPr lang="en-US" dirty="0"/>
              <a:t> </a:t>
            </a:r>
            <a:r>
              <a:rPr lang="en-US" sz="6000" dirty="0">
                <a:solidFill>
                  <a:schemeClr val="accent4"/>
                </a:solidFill>
              </a:rPr>
              <a:t>Introduction</a:t>
            </a:r>
            <a:r>
              <a:rPr lang="en-US" dirty="0"/>
              <a:t> </a:t>
            </a:r>
          </a:p>
        </p:txBody>
      </p:sp>
      <p:sp>
        <p:nvSpPr>
          <p:cNvPr id="5" name="Subtitle 4">
            <a:extLst>
              <a:ext uri="{FF2B5EF4-FFF2-40B4-BE49-F238E27FC236}">
                <a16:creationId xmlns:a16="http://schemas.microsoft.com/office/drawing/2014/main" id="{1FF39718-6251-4A5A-AAC7-767229317836}"/>
              </a:ext>
            </a:extLst>
          </p:cNvPr>
          <p:cNvSpPr>
            <a:spLocks noGrp="1"/>
          </p:cNvSpPr>
          <p:nvPr>
            <p:ph type="subTitle" idx="1"/>
          </p:nvPr>
        </p:nvSpPr>
        <p:spPr>
          <a:xfrm>
            <a:off x="568036" y="1690256"/>
            <a:ext cx="6179128" cy="3990108"/>
          </a:xfrm>
        </p:spPr>
        <p:txBody>
          <a:bodyPr/>
          <a:lstStyle/>
          <a:p>
            <a:pPr marL="342900" indent="-342900">
              <a:buFont typeface="Arial" panose="020B0604020202020204" pitchFamily="34" charset="0"/>
              <a:buChar char="•"/>
            </a:pPr>
            <a:r>
              <a:rPr lang="en-US" sz="2400" b="0" i="0" dirty="0">
                <a:solidFill>
                  <a:schemeClr val="bg2"/>
                </a:solidFill>
                <a:effectLst/>
                <a:latin typeface="Arial" panose="020B0604020202020204" pitchFamily="34" charset="0"/>
              </a:rPr>
              <a:t>This course project is based on the scientific method   and is divided into six parts. Each deliverable builds from the previous resulting in a full scientific experiment. </a:t>
            </a:r>
          </a:p>
          <a:p>
            <a:pPr marL="342900" indent="-342900">
              <a:buFont typeface="Arial" panose="020B0604020202020204" pitchFamily="34" charset="0"/>
              <a:buChar char="•"/>
            </a:pPr>
            <a:r>
              <a:rPr lang="en-US" sz="2400" b="0" i="0" dirty="0">
                <a:solidFill>
                  <a:schemeClr val="bg2"/>
                </a:solidFill>
                <a:effectLst/>
                <a:latin typeface="Arial" panose="020B0604020202020204" pitchFamily="34" charset="0"/>
              </a:rPr>
              <a:t>The development process of the project includes critical thinking, hardware setup, programming, and data analysis. </a:t>
            </a:r>
          </a:p>
          <a:p>
            <a:pPr marL="342900" indent="-342900">
              <a:buFont typeface="Arial" panose="020B0604020202020204" pitchFamily="34" charset="0"/>
              <a:buChar char="•"/>
            </a:pPr>
            <a:r>
              <a:rPr lang="en-US" sz="2400" b="0" i="0" dirty="0">
                <a:solidFill>
                  <a:schemeClr val="bg2"/>
                </a:solidFill>
                <a:effectLst/>
                <a:latin typeface="Arial" panose="020B0604020202020204" pitchFamily="34" charset="0"/>
              </a:rPr>
              <a:t>It will encompass the several aspects of the IoT and prepare you for your future career in technology.</a:t>
            </a:r>
          </a:p>
          <a:p>
            <a:pPr marL="342900" indent="-342900">
              <a:buFont typeface="Arial" panose="020B0604020202020204" pitchFamily="34" charset="0"/>
              <a:buChar char="•"/>
            </a:pPr>
            <a:r>
              <a:rPr lang="en-US" sz="2400" noProof="1">
                <a:solidFill>
                  <a:schemeClr val="bg2"/>
                </a:solidFill>
                <a:latin typeface="Arial" panose="020B0604020202020204" pitchFamily="34" charset="0"/>
              </a:rPr>
              <a:t>It covers  precision, free-fall, rotational motion, and hall effect</a:t>
            </a:r>
            <a:endParaRPr lang="en-US" sz="2400" noProof="1">
              <a:solidFill>
                <a:schemeClr val="bg2"/>
              </a:solidFill>
            </a:endParaRPr>
          </a:p>
        </p:txBody>
      </p:sp>
      <p:grpSp>
        <p:nvGrpSpPr>
          <p:cNvPr id="6" name="Group 5">
            <a:extLst>
              <a:ext uri="{FF2B5EF4-FFF2-40B4-BE49-F238E27FC236}">
                <a16:creationId xmlns:a16="http://schemas.microsoft.com/office/drawing/2014/main" id="{25C384BA-0032-4FE7-AC29-2F9F931970D5}"/>
              </a:ext>
              <a:ext uri="{C183D7F6-B498-43B3-948B-1728B52AA6E4}">
                <adec:decorative xmlns:adec="http://schemas.microsoft.com/office/drawing/2017/decorative" val="1"/>
              </a:ext>
            </a:extLst>
          </p:cNvPr>
          <p:cNvGrpSpPr>
            <a:grpSpLocks noChangeAspect="1"/>
          </p:cNvGrpSpPr>
          <p:nvPr/>
        </p:nvGrpSpPr>
        <p:grpSpPr>
          <a:xfrm>
            <a:off x="2446471" y="5397727"/>
            <a:ext cx="253691" cy="277340"/>
            <a:chOff x="5698331" y="2974181"/>
            <a:chExt cx="781050" cy="853859"/>
          </a:xfrm>
          <a:solidFill>
            <a:schemeClr val="bg1"/>
          </a:solidFill>
        </p:grpSpPr>
        <p:sp>
          <p:nvSpPr>
            <p:cNvPr id="7" name="Freeform: Shape 6">
              <a:extLst>
                <a:ext uri="{FF2B5EF4-FFF2-40B4-BE49-F238E27FC236}">
                  <a16:creationId xmlns:a16="http://schemas.microsoft.com/office/drawing/2014/main" id="{D5C429C1-62E8-4B3E-A0C7-6003B138652C}"/>
                </a:ext>
              </a:extLst>
            </p:cNvPr>
            <p:cNvSpPr/>
            <p:nvPr/>
          </p:nvSpPr>
          <p:spPr>
            <a:xfrm>
              <a:off x="5707856" y="3370840"/>
              <a:ext cx="771525" cy="457200"/>
            </a:xfrm>
            <a:custGeom>
              <a:avLst/>
              <a:gdLst>
                <a:gd name="connsiteX0" fmla="*/ 502063 w 771525"/>
                <a:gd name="connsiteY0" fmla="*/ 35328 h 457200"/>
                <a:gd name="connsiteX1" fmla="*/ 496414 w 771525"/>
                <a:gd name="connsiteY1" fmla="*/ 7506 h 457200"/>
                <a:gd name="connsiteX2" fmla="*/ 472811 w 771525"/>
                <a:gd name="connsiteY2" fmla="*/ 23279 h 457200"/>
                <a:gd name="connsiteX3" fmla="*/ 388144 w 771525"/>
                <a:gd name="connsiteY3" fmla="*/ 48635 h 457200"/>
                <a:gd name="connsiteX4" fmla="*/ 303657 w 771525"/>
                <a:gd name="connsiteY4" fmla="*/ 23393 h 457200"/>
                <a:gd name="connsiteX5" fmla="*/ 279940 w 771525"/>
                <a:gd name="connsiteY5" fmla="*/ 7144 h 457200"/>
                <a:gd name="connsiteX6" fmla="*/ 274215 w 771525"/>
                <a:gd name="connsiteY6" fmla="*/ 35319 h 457200"/>
                <a:gd name="connsiteX7" fmla="*/ 7144 w 771525"/>
                <a:gd name="connsiteY7" fmla="*/ 420110 h 457200"/>
                <a:gd name="connsiteX8" fmla="*/ 7144 w 771525"/>
                <a:gd name="connsiteY8" fmla="*/ 458210 h 457200"/>
                <a:gd name="connsiteX9" fmla="*/ 305667 w 771525"/>
                <a:gd name="connsiteY9" fmla="*/ 68713 h 457200"/>
                <a:gd name="connsiteX10" fmla="*/ 388144 w 771525"/>
                <a:gd name="connsiteY10" fmla="*/ 86735 h 457200"/>
                <a:gd name="connsiteX11" fmla="*/ 470573 w 771525"/>
                <a:gd name="connsiteY11" fmla="*/ 68532 h 457200"/>
                <a:gd name="connsiteX12" fmla="*/ 769144 w 771525"/>
                <a:gd name="connsiteY12" fmla="*/ 458210 h 457200"/>
                <a:gd name="connsiteX13" fmla="*/ 769144 w 771525"/>
                <a:gd name="connsiteY13" fmla="*/ 420110 h 457200"/>
                <a:gd name="connsiteX14" fmla="*/ 502063 w 771525"/>
                <a:gd name="connsiteY14" fmla="*/ 35328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1525" h="457200">
                  <a:moveTo>
                    <a:pt x="502063" y="35328"/>
                  </a:moveTo>
                  <a:lnTo>
                    <a:pt x="496414" y="7506"/>
                  </a:lnTo>
                  <a:lnTo>
                    <a:pt x="472811" y="23279"/>
                  </a:lnTo>
                  <a:cubicBezTo>
                    <a:pt x="446199" y="41053"/>
                    <a:pt x="420881" y="48635"/>
                    <a:pt x="388144" y="48635"/>
                  </a:cubicBezTo>
                  <a:cubicBezTo>
                    <a:pt x="354749" y="48635"/>
                    <a:pt x="329479" y="41091"/>
                    <a:pt x="303657" y="23393"/>
                  </a:cubicBezTo>
                  <a:lnTo>
                    <a:pt x="279940" y="7144"/>
                  </a:lnTo>
                  <a:lnTo>
                    <a:pt x="274215" y="35319"/>
                  </a:lnTo>
                  <a:cubicBezTo>
                    <a:pt x="273444" y="39167"/>
                    <a:pt x="193900" y="420110"/>
                    <a:pt x="7144" y="420110"/>
                  </a:cubicBezTo>
                  <a:lnTo>
                    <a:pt x="7144" y="458210"/>
                  </a:lnTo>
                  <a:cubicBezTo>
                    <a:pt x="195491" y="458210"/>
                    <a:pt x="283188" y="160191"/>
                    <a:pt x="305667" y="68713"/>
                  </a:cubicBezTo>
                  <a:cubicBezTo>
                    <a:pt x="330622" y="81077"/>
                    <a:pt x="356968" y="86735"/>
                    <a:pt x="388144" y="86735"/>
                  </a:cubicBezTo>
                  <a:cubicBezTo>
                    <a:pt x="418910" y="86735"/>
                    <a:pt x="445208" y="81020"/>
                    <a:pt x="470573" y="68532"/>
                  </a:cubicBezTo>
                  <a:cubicBezTo>
                    <a:pt x="492985" y="159810"/>
                    <a:pt x="580673" y="458210"/>
                    <a:pt x="769144" y="458210"/>
                  </a:cubicBezTo>
                  <a:lnTo>
                    <a:pt x="769144" y="420110"/>
                  </a:lnTo>
                  <a:cubicBezTo>
                    <a:pt x="582387" y="420110"/>
                    <a:pt x="502844" y="39167"/>
                    <a:pt x="502063" y="35328"/>
                  </a:cubicBezTo>
                  <a:close/>
                </a:path>
              </a:pathLst>
            </a:custGeom>
            <a:grpFill/>
            <a:ln w="9525"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A4E105F6-D01D-4A16-9172-E05D1F34B154}"/>
                </a:ext>
              </a:extLst>
            </p:cNvPr>
            <p:cNvSpPr/>
            <p:nvPr/>
          </p:nvSpPr>
          <p:spPr>
            <a:xfrm>
              <a:off x="6317456" y="3164681"/>
              <a:ext cx="123825" cy="123825"/>
            </a:xfrm>
            <a:custGeom>
              <a:avLst/>
              <a:gdLst>
                <a:gd name="connsiteX0" fmla="*/ 7144 w 123825"/>
                <a:gd name="connsiteY0" fmla="*/ 64294 h 123825"/>
                <a:gd name="connsiteX1" fmla="*/ 64294 w 123825"/>
                <a:gd name="connsiteY1" fmla="*/ 121444 h 123825"/>
                <a:gd name="connsiteX2" fmla="*/ 121444 w 123825"/>
                <a:gd name="connsiteY2" fmla="*/ 64294 h 123825"/>
                <a:gd name="connsiteX3" fmla="*/ 64294 w 123825"/>
                <a:gd name="connsiteY3" fmla="*/ 7144 h 123825"/>
                <a:gd name="connsiteX4" fmla="*/ 7144 w 123825"/>
                <a:gd name="connsiteY4" fmla="*/ 64294 h 123825"/>
                <a:gd name="connsiteX5" fmla="*/ 83344 w 123825"/>
                <a:gd name="connsiteY5" fmla="*/ 64294 h 123825"/>
                <a:gd name="connsiteX6" fmla="*/ 64294 w 123825"/>
                <a:gd name="connsiteY6" fmla="*/ 83344 h 123825"/>
                <a:gd name="connsiteX7" fmla="*/ 45244 w 123825"/>
                <a:gd name="connsiteY7" fmla="*/ 64294 h 123825"/>
                <a:gd name="connsiteX8" fmla="*/ 64294 w 123825"/>
                <a:gd name="connsiteY8" fmla="*/ 45244 h 123825"/>
                <a:gd name="connsiteX9" fmla="*/ 83344 w 123825"/>
                <a:gd name="connsiteY9" fmla="*/ 6429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825" h="123825">
                  <a:moveTo>
                    <a:pt x="7144" y="64294"/>
                  </a:moveTo>
                  <a:cubicBezTo>
                    <a:pt x="7144" y="95812"/>
                    <a:pt x="32776" y="121444"/>
                    <a:pt x="64294" y="121444"/>
                  </a:cubicBezTo>
                  <a:cubicBezTo>
                    <a:pt x="95812" y="121444"/>
                    <a:pt x="121444" y="95812"/>
                    <a:pt x="121444" y="64294"/>
                  </a:cubicBezTo>
                  <a:cubicBezTo>
                    <a:pt x="121444" y="32776"/>
                    <a:pt x="95812" y="7144"/>
                    <a:pt x="64294" y="7144"/>
                  </a:cubicBezTo>
                  <a:cubicBezTo>
                    <a:pt x="32776" y="7144"/>
                    <a:pt x="7144" y="32776"/>
                    <a:pt x="7144" y="64294"/>
                  </a:cubicBezTo>
                  <a:close/>
                  <a:moveTo>
                    <a:pt x="83344" y="64294"/>
                  </a:moveTo>
                  <a:cubicBezTo>
                    <a:pt x="83344" y="74800"/>
                    <a:pt x="74800" y="83344"/>
                    <a:pt x="64294" y="83344"/>
                  </a:cubicBezTo>
                  <a:cubicBezTo>
                    <a:pt x="53788" y="83344"/>
                    <a:pt x="45244" y="74800"/>
                    <a:pt x="45244" y="64294"/>
                  </a:cubicBezTo>
                  <a:cubicBezTo>
                    <a:pt x="45244" y="53788"/>
                    <a:pt x="53788" y="45244"/>
                    <a:pt x="64294" y="45244"/>
                  </a:cubicBezTo>
                  <a:cubicBezTo>
                    <a:pt x="74800" y="45244"/>
                    <a:pt x="83344" y="53788"/>
                    <a:pt x="83344" y="64294"/>
                  </a:cubicBezTo>
                  <a:close/>
                </a:path>
              </a:pathLst>
            </a:custGeom>
            <a:grpFill/>
            <a:ln w="9525"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351DF594-8FA0-4AC6-B165-BBF1184B2997}"/>
                </a:ext>
              </a:extLst>
            </p:cNvPr>
            <p:cNvSpPr/>
            <p:nvPr/>
          </p:nvSpPr>
          <p:spPr>
            <a:xfrm>
              <a:off x="6298406" y="2974181"/>
              <a:ext cx="123825" cy="123825"/>
            </a:xfrm>
            <a:custGeom>
              <a:avLst/>
              <a:gdLst>
                <a:gd name="connsiteX0" fmla="*/ 64294 w 123825"/>
                <a:gd name="connsiteY0" fmla="*/ 121444 h 123825"/>
                <a:gd name="connsiteX1" fmla="*/ 121444 w 123825"/>
                <a:gd name="connsiteY1" fmla="*/ 64294 h 123825"/>
                <a:gd name="connsiteX2" fmla="*/ 64294 w 123825"/>
                <a:gd name="connsiteY2" fmla="*/ 7144 h 123825"/>
                <a:gd name="connsiteX3" fmla="*/ 7144 w 123825"/>
                <a:gd name="connsiteY3" fmla="*/ 64294 h 123825"/>
                <a:gd name="connsiteX4" fmla="*/ 64294 w 123825"/>
                <a:gd name="connsiteY4" fmla="*/ 121444 h 123825"/>
                <a:gd name="connsiteX5" fmla="*/ 64294 w 123825"/>
                <a:gd name="connsiteY5" fmla="*/ 45244 h 123825"/>
                <a:gd name="connsiteX6" fmla="*/ 83344 w 123825"/>
                <a:gd name="connsiteY6" fmla="*/ 64294 h 123825"/>
                <a:gd name="connsiteX7" fmla="*/ 64294 w 123825"/>
                <a:gd name="connsiteY7" fmla="*/ 83344 h 123825"/>
                <a:gd name="connsiteX8" fmla="*/ 45244 w 123825"/>
                <a:gd name="connsiteY8" fmla="*/ 64294 h 123825"/>
                <a:gd name="connsiteX9" fmla="*/ 64294 w 123825"/>
                <a:gd name="connsiteY9" fmla="*/ 452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825" h="123825">
                  <a:moveTo>
                    <a:pt x="64294" y="121444"/>
                  </a:moveTo>
                  <a:cubicBezTo>
                    <a:pt x="95812" y="121444"/>
                    <a:pt x="121444" y="95812"/>
                    <a:pt x="121444" y="64294"/>
                  </a:cubicBezTo>
                  <a:cubicBezTo>
                    <a:pt x="121444" y="32776"/>
                    <a:pt x="95812" y="7144"/>
                    <a:pt x="64294" y="7144"/>
                  </a:cubicBezTo>
                  <a:cubicBezTo>
                    <a:pt x="32776" y="7144"/>
                    <a:pt x="7144" y="32776"/>
                    <a:pt x="7144" y="64294"/>
                  </a:cubicBezTo>
                  <a:cubicBezTo>
                    <a:pt x="7144" y="95812"/>
                    <a:pt x="32776" y="121444"/>
                    <a:pt x="64294" y="121444"/>
                  </a:cubicBezTo>
                  <a:close/>
                  <a:moveTo>
                    <a:pt x="64294" y="45244"/>
                  </a:moveTo>
                  <a:cubicBezTo>
                    <a:pt x="74800" y="45244"/>
                    <a:pt x="83344" y="53788"/>
                    <a:pt x="83344" y="64294"/>
                  </a:cubicBezTo>
                  <a:cubicBezTo>
                    <a:pt x="83344" y="74800"/>
                    <a:pt x="74800" y="83344"/>
                    <a:pt x="64294" y="83344"/>
                  </a:cubicBezTo>
                  <a:cubicBezTo>
                    <a:pt x="53788" y="83344"/>
                    <a:pt x="45244" y="74800"/>
                    <a:pt x="45244" y="64294"/>
                  </a:cubicBezTo>
                  <a:cubicBezTo>
                    <a:pt x="45244" y="53788"/>
                    <a:pt x="53788" y="45244"/>
                    <a:pt x="64294" y="45244"/>
                  </a:cubicBezTo>
                  <a:close/>
                </a:path>
              </a:pathLst>
            </a:custGeom>
            <a:grpFill/>
            <a:ln w="9525"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5818DD9E-AD36-4BB3-9A58-F259F54EE1EB}"/>
                </a:ext>
              </a:extLst>
            </p:cNvPr>
            <p:cNvSpPr/>
            <p:nvPr/>
          </p:nvSpPr>
          <p:spPr>
            <a:xfrm>
              <a:off x="6126956" y="3212306"/>
              <a:ext cx="180975" cy="171450"/>
            </a:xfrm>
            <a:custGeom>
              <a:avLst/>
              <a:gdLst>
                <a:gd name="connsiteX0" fmla="*/ 7144 w 180975"/>
                <a:gd name="connsiteY0" fmla="*/ 149914 h 171450"/>
                <a:gd name="connsiteX1" fmla="*/ 26089 w 180975"/>
                <a:gd name="connsiteY1" fmla="*/ 169069 h 171450"/>
                <a:gd name="connsiteX2" fmla="*/ 26194 w 180975"/>
                <a:gd name="connsiteY2" fmla="*/ 169069 h 171450"/>
                <a:gd name="connsiteX3" fmla="*/ 45244 w 180975"/>
                <a:gd name="connsiteY3" fmla="*/ 150124 h 171450"/>
                <a:gd name="connsiteX4" fmla="*/ 159544 w 180975"/>
                <a:gd name="connsiteY4" fmla="*/ 45244 h 171450"/>
                <a:gd name="connsiteX5" fmla="*/ 178594 w 180975"/>
                <a:gd name="connsiteY5" fmla="*/ 26194 h 171450"/>
                <a:gd name="connsiteX6" fmla="*/ 159544 w 180975"/>
                <a:gd name="connsiteY6" fmla="*/ 7144 h 171450"/>
                <a:gd name="connsiteX7" fmla="*/ 7144 w 180975"/>
                <a:gd name="connsiteY7" fmla="*/ 14991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75" h="171450">
                  <a:moveTo>
                    <a:pt x="7144" y="149914"/>
                  </a:moveTo>
                  <a:cubicBezTo>
                    <a:pt x="7087" y="160430"/>
                    <a:pt x="15574" y="169012"/>
                    <a:pt x="26089" y="169069"/>
                  </a:cubicBezTo>
                  <a:cubicBezTo>
                    <a:pt x="26127" y="169069"/>
                    <a:pt x="26156" y="169069"/>
                    <a:pt x="26194" y="169069"/>
                  </a:cubicBezTo>
                  <a:cubicBezTo>
                    <a:pt x="36672" y="169069"/>
                    <a:pt x="45187" y="160601"/>
                    <a:pt x="45244" y="150124"/>
                  </a:cubicBezTo>
                  <a:cubicBezTo>
                    <a:pt x="45263" y="145837"/>
                    <a:pt x="47092" y="45244"/>
                    <a:pt x="159544" y="45244"/>
                  </a:cubicBezTo>
                  <a:cubicBezTo>
                    <a:pt x="170060" y="45244"/>
                    <a:pt x="178594" y="36709"/>
                    <a:pt x="178594" y="26194"/>
                  </a:cubicBezTo>
                  <a:cubicBezTo>
                    <a:pt x="178594" y="15678"/>
                    <a:pt x="170060" y="7144"/>
                    <a:pt x="159544" y="7144"/>
                  </a:cubicBezTo>
                  <a:cubicBezTo>
                    <a:pt x="9630" y="7144"/>
                    <a:pt x="7154" y="148485"/>
                    <a:pt x="7144" y="149914"/>
                  </a:cubicBezTo>
                  <a:close/>
                </a:path>
              </a:pathLst>
            </a:custGeom>
            <a:grp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F5CBD23E-8804-44C0-AB72-94DBDD7B129F}"/>
                </a:ext>
              </a:extLst>
            </p:cNvPr>
            <p:cNvSpPr/>
            <p:nvPr/>
          </p:nvSpPr>
          <p:spPr>
            <a:xfrm>
              <a:off x="5698331" y="3117056"/>
              <a:ext cx="123825" cy="123825"/>
            </a:xfrm>
            <a:custGeom>
              <a:avLst/>
              <a:gdLst>
                <a:gd name="connsiteX0" fmla="*/ 64294 w 123825"/>
                <a:gd name="connsiteY0" fmla="*/ 121444 h 123825"/>
                <a:gd name="connsiteX1" fmla="*/ 121444 w 123825"/>
                <a:gd name="connsiteY1" fmla="*/ 64294 h 123825"/>
                <a:gd name="connsiteX2" fmla="*/ 64294 w 123825"/>
                <a:gd name="connsiteY2" fmla="*/ 7144 h 123825"/>
                <a:gd name="connsiteX3" fmla="*/ 7144 w 123825"/>
                <a:gd name="connsiteY3" fmla="*/ 64294 h 123825"/>
                <a:gd name="connsiteX4" fmla="*/ 64294 w 123825"/>
                <a:gd name="connsiteY4" fmla="*/ 121444 h 123825"/>
                <a:gd name="connsiteX5" fmla="*/ 64294 w 123825"/>
                <a:gd name="connsiteY5" fmla="*/ 45244 h 123825"/>
                <a:gd name="connsiteX6" fmla="*/ 83344 w 123825"/>
                <a:gd name="connsiteY6" fmla="*/ 64294 h 123825"/>
                <a:gd name="connsiteX7" fmla="*/ 64294 w 123825"/>
                <a:gd name="connsiteY7" fmla="*/ 83344 h 123825"/>
                <a:gd name="connsiteX8" fmla="*/ 45244 w 123825"/>
                <a:gd name="connsiteY8" fmla="*/ 64294 h 123825"/>
                <a:gd name="connsiteX9" fmla="*/ 64294 w 123825"/>
                <a:gd name="connsiteY9" fmla="*/ 452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825" h="123825">
                  <a:moveTo>
                    <a:pt x="64294" y="121444"/>
                  </a:moveTo>
                  <a:cubicBezTo>
                    <a:pt x="95812" y="121444"/>
                    <a:pt x="121444" y="95812"/>
                    <a:pt x="121444" y="64294"/>
                  </a:cubicBezTo>
                  <a:cubicBezTo>
                    <a:pt x="121444" y="32776"/>
                    <a:pt x="95812" y="7144"/>
                    <a:pt x="64294" y="7144"/>
                  </a:cubicBezTo>
                  <a:cubicBezTo>
                    <a:pt x="32776" y="7144"/>
                    <a:pt x="7144" y="32776"/>
                    <a:pt x="7144" y="64294"/>
                  </a:cubicBezTo>
                  <a:cubicBezTo>
                    <a:pt x="7144" y="95812"/>
                    <a:pt x="32776" y="121444"/>
                    <a:pt x="64294" y="121444"/>
                  </a:cubicBezTo>
                  <a:close/>
                  <a:moveTo>
                    <a:pt x="64294" y="45244"/>
                  </a:moveTo>
                  <a:cubicBezTo>
                    <a:pt x="74800" y="45244"/>
                    <a:pt x="83344" y="53788"/>
                    <a:pt x="83344" y="64294"/>
                  </a:cubicBezTo>
                  <a:cubicBezTo>
                    <a:pt x="83344" y="74800"/>
                    <a:pt x="74800" y="83344"/>
                    <a:pt x="64294" y="83344"/>
                  </a:cubicBezTo>
                  <a:cubicBezTo>
                    <a:pt x="53788" y="83344"/>
                    <a:pt x="45244" y="74800"/>
                    <a:pt x="45244" y="64294"/>
                  </a:cubicBezTo>
                  <a:cubicBezTo>
                    <a:pt x="45244" y="53788"/>
                    <a:pt x="53788" y="45244"/>
                    <a:pt x="64294" y="45244"/>
                  </a:cubicBezTo>
                  <a:close/>
                </a:path>
              </a:pathLst>
            </a:custGeom>
            <a:grp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706AAF1B-AA49-4254-BF37-5EB5EDF12E66}"/>
                </a:ext>
              </a:extLst>
            </p:cNvPr>
            <p:cNvSpPr/>
            <p:nvPr/>
          </p:nvSpPr>
          <p:spPr>
            <a:xfrm>
              <a:off x="5831681" y="3155156"/>
              <a:ext cx="219075" cy="228600"/>
            </a:xfrm>
            <a:custGeom>
              <a:avLst/>
              <a:gdLst>
                <a:gd name="connsiteX0" fmla="*/ 26194 w 219075"/>
                <a:gd name="connsiteY0" fmla="*/ 45244 h 228600"/>
                <a:gd name="connsiteX1" fmla="*/ 178594 w 219075"/>
                <a:gd name="connsiteY1" fmla="*/ 207274 h 228600"/>
                <a:gd name="connsiteX2" fmla="*/ 197644 w 219075"/>
                <a:gd name="connsiteY2" fmla="*/ 226219 h 228600"/>
                <a:gd name="connsiteX3" fmla="*/ 197729 w 219075"/>
                <a:gd name="connsiteY3" fmla="*/ 226219 h 228600"/>
                <a:gd name="connsiteX4" fmla="*/ 216694 w 219075"/>
                <a:gd name="connsiteY4" fmla="*/ 207083 h 228600"/>
                <a:gd name="connsiteX5" fmla="*/ 26194 w 219075"/>
                <a:gd name="connsiteY5" fmla="*/ 7144 h 228600"/>
                <a:gd name="connsiteX6" fmla="*/ 7144 w 219075"/>
                <a:gd name="connsiteY6" fmla="*/ 26194 h 228600"/>
                <a:gd name="connsiteX7" fmla="*/ 26194 w 219075"/>
                <a:gd name="connsiteY7" fmla="*/ 45244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075" h="228600">
                  <a:moveTo>
                    <a:pt x="26194" y="45244"/>
                  </a:moveTo>
                  <a:cubicBezTo>
                    <a:pt x="175298" y="45244"/>
                    <a:pt x="178527" y="200339"/>
                    <a:pt x="178594" y="207274"/>
                  </a:cubicBezTo>
                  <a:cubicBezTo>
                    <a:pt x="178651" y="217761"/>
                    <a:pt x="187166" y="226219"/>
                    <a:pt x="197644" y="226219"/>
                  </a:cubicBezTo>
                  <a:cubicBezTo>
                    <a:pt x="197672" y="226219"/>
                    <a:pt x="197701" y="226219"/>
                    <a:pt x="197729" y="226219"/>
                  </a:cubicBezTo>
                  <a:cubicBezTo>
                    <a:pt x="208245" y="226171"/>
                    <a:pt x="216741" y="217599"/>
                    <a:pt x="216694" y="207083"/>
                  </a:cubicBezTo>
                  <a:cubicBezTo>
                    <a:pt x="216370" y="137922"/>
                    <a:pt x="176136" y="7144"/>
                    <a:pt x="26194" y="7144"/>
                  </a:cubicBezTo>
                  <a:cubicBezTo>
                    <a:pt x="15678" y="7144"/>
                    <a:pt x="7144" y="15678"/>
                    <a:pt x="7144" y="26194"/>
                  </a:cubicBezTo>
                  <a:cubicBezTo>
                    <a:pt x="7144" y="36709"/>
                    <a:pt x="15678" y="45244"/>
                    <a:pt x="26194" y="45244"/>
                  </a:cubicBezTo>
                  <a:close/>
                </a:path>
              </a:pathLst>
            </a:custGeom>
            <a:grpFill/>
            <a:ln w="952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24E9E9DD-9221-402A-971F-66BD33A0EB10}"/>
                </a:ext>
              </a:extLst>
            </p:cNvPr>
            <p:cNvSpPr/>
            <p:nvPr/>
          </p:nvSpPr>
          <p:spPr>
            <a:xfrm>
              <a:off x="6069806" y="3012284"/>
              <a:ext cx="219075" cy="371475"/>
            </a:xfrm>
            <a:custGeom>
              <a:avLst/>
              <a:gdLst>
                <a:gd name="connsiteX0" fmla="*/ 26194 w 219075"/>
                <a:gd name="connsiteY0" fmla="*/ 369091 h 371475"/>
                <a:gd name="connsiteX1" fmla="*/ 45244 w 219075"/>
                <a:gd name="connsiteY1" fmla="*/ 350041 h 371475"/>
                <a:gd name="connsiteX2" fmla="*/ 199006 w 219075"/>
                <a:gd name="connsiteY2" fmla="*/ 45193 h 371475"/>
                <a:gd name="connsiteX3" fmla="*/ 216656 w 219075"/>
                <a:gd name="connsiteY3" fmla="*/ 24962 h 371475"/>
                <a:gd name="connsiteX4" fmla="*/ 196415 w 219075"/>
                <a:gd name="connsiteY4" fmla="*/ 7179 h 371475"/>
                <a:gd name="connsiteX5" fmla="*/ 7144 w 219075"/>
                <a:gd name="connsiteY5" fmla="*/ 350041 h 371475"/>
                <a:gd name="connsiteX6" fmla="*/ 26194 w 219075"/>
                <a:gd name="connsiteY6" fmla="*/ 36909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075" h="371475">
                  <a:moveTo>
                    <a:pt x="26194" y="369091"/>
                  </a:moveTo>
                  <a:cubicBezTo>
                    <a:pt x="36709" y="369091"/>
                    <a:pt x="45244" y="360556"/>
                    <a:pt x="45244" y="350041"/>
                  </a:cubicBezTo>
                  <a:cubicBezTo>
                    <a:pt x="45244" y="61271"/>
                    <a:pt x="192443" y="45726"/>
                    <a:pt x="199006" y="45193"/>
                  </a:cubicBezTo>
                  <a:cubicBezTo>
                    <a:pt x="209445" y="44441"/>
                    <a:pt x="217332" y="35420"/>
                    <a:pt x="216656" y="24962"/>
                  </a:cubicBezTo>
                  <a:cubicBezTo>
                    <a:pt x="215979" y="14456"/>
                    <a:pt x="206883" y="6550"/>
                    <a:pt x="196415" y="7179"/>
                  </a:cubicBezTo>
                  <a:cubicBezTo>
                    <a:pt x="188690" y="7684"/>
                    <a:pt x="7144" y="23171"/>
                    <a:pt x="7144" y="350041"/>
                  </a:cubicBezTo>
                  <a:cubicBezTo>
                    <a:pt x="7144" y="360556"/>
                    <a:pt x="15678" y="369091"/>
                    <a:pt x="26194" y="369091"/>
                  </a:cubicBezTo>
                  <a:close/>
                </a:path>
              </a:pathLst>
            </a:custGeom>
            <a:grpFill/>
            <a:ln w="9525" cap="flat">
              <a:noFill/>
              <a:prstDash val="solid"/>
              <a:miter/>
            </a:ln>
          </p:spPr>
          <p:txBody>
            <a:bodyPr rtlCol="0" anchor="ctr"/>
            <a:lstStyle/>
            <a:p>
              <a:endParaRPr lang="en-US" dirty="0"/>
            </a:p>
          </p:txBody>
        </p:sp>
      </p:grpSp>
      <p:sp>
        <p:nvSpPr>
          <p:cNvPr id="2" name="Graphic 14" descr="dinosaur outline">
            <a:extLst>
              <a:ext uri="{FF2B5EF4-FFF2-40B4-BE49-F238E27FC236}">
                <a16:creationId xmlns:a16="http://schemas.microsoft.com/office/drawing/2014/main" id="{5D5220C7-9B33-41C8-B3CF-8E1B542EF301}"/>
              </a:ext>
            </a:extLst>
          </p:cNvPr>
          <p:cNvSpPr>
            <a:spLocks noChangeAspect="1"/>
          </p:cNvSpPr>
          <p:nvPr/>
        </p:nvSpPr>
        <p:spPr>
          <a:xfrm rot="20953316">
            <a:off x="4421659" y="5775325"/>
            <a:ext cx="446307" cy="371026"/>
          </a:xfrm>
          <a:custGeom>
            <a:avLst/>
            <a:gdLst>
              <a:gd name="connsiteX0" fmla="*/ 580756 w 790575"/>
              <a:gd name="connsiteY0" fmla="*/ 27384 h 657225"/>
              <a:gd name="connsiteX1" fmla="*/ 540574 w 790575"/>
              <a:gd name="connsiteY1" fmla="*/ 83344 h 657225"/>
              <a:gd name="connsiteX2" fmla="*/ 585817 w 790575"/>
              <a:gd name="connsiteY2" fmla="*/ 136627 h 657225"/>
              <a:gd name="connsiteX3" fmla="*/ 676005 w 790575"/>
              <a:gd name="connsiteY3" fmla="*/ 132159 h 657225"/>
              <a:gd name="connsiteX4" fmla="*/ 683744 w 790575"/>
              <a:gd name="connsiteY4" fmla="*/ 206273 h 657225"/>
              <a:gd name="connsiteX5" fmla="*/ 648323 w 790575"/>
              <a:gd name="connsiteY5" fmla="*/ 245269 h 657225"/>
              <a:gd name="connsiteX6" fmla="*/ 439671 w 790575"/>
              <a:gd name="connsiteY6" fmla="*/ 297361 h 657225"/>
              <a:gd name="connsiteX7" fmla="*/ 303349 w 790575"/>
              <a:gd name="connsiteY7" fmla="*/ 362502 h 657225"/>
              <a:gd name="connsiteX8" fmla="*/ 202446 w 790575"/>
              <a:gd name="connsiteY8" fmla="*/ 403650 h 657225"/>
              <a:gd name="connsiteX9" fmla="*/ 92912 w 790575"/>
              <a:gd name="connsiteY9" fmla="*/ 363741 h 657225"/>
              <a:gd name="connsiteX10" fmla="*/ 29810 w 790575"/>
              <a:gd name="connsiteY10" fmla="*/ 246164 h 657225"/>
              <a:gd name="connsiteX11" fmla="*/ 19800 w 790575"/>
              <a:gd name="connsiteY11" fmla="*/ 238916 h 657225"/>
              <a:gd name="connsiteX12" fmla="*/ 11058 w 790575"/>
              <a:gd name="connsiteY12" fmla="*/ 247650 h 657225"/>
              <a:gd name="connsiteX13" fmla="*/ 45288 w 790575"/>
              <a:gd name="connsiteY13" fmla="*/ 451275 h 657225"/>
              <a:gd name="connsiteX14" fmla="*/ 198279 w 790575"/>
              <a:gd name="connsiteY14" fmla="*/ 543858 h 657225"/>
              <a:gd name="connsiteX15" fmla="*/ 189052 w 790575"/>
              <a:gd name="connsiteY15" fmla="*/ 612248 h 657225"/>
              <a:gd name="connsiteX16" fmla="*/ 190838 w 790575"/>
              <a:gd name="connsiteY16" fmla="*/ 623297 h 657225"/>
              <a:gd name="connsiteX17" fmla="*/ 219709 w 790575"/>
              <a:gd name="connsiteY17" fmla="*/ 634346 h 657225"/>
              <a:gd name="connsiteX18" fmla="*/ 243224 w 790575"/>
              <a:gd name="connsiteY18" fmla="*/ 635489 h 657225"/>
              <a:gd name="connsiteX19" fmla="*/ 250368 w 790575"/>
              <a:gd name="connsiteY19" fmla="*/ 654825 h 657225"/>
              <a:gd name="connsiteX20" fmla="*/ 365260 w 790575"/>
              <a:gd name="connsiteY20" fmla="*/ 654825 h 657225"/>
              <a:gd name="connsiteX21" fmla="*/ 374487 w 790575"/>
              <a:gd name="connsiteY21" fmla="*/ 642347 h 657225"/>
              <a:gd name="connsiteX22" fmla="*/ 381631 w 790575"/>
              <a:gd name="connsiteY22" fmla="*/ 567290 h 657225"/>
              <a:gd name="connsiteX23" fmla="*/ 533432 w 790575"/>
              <a:gd name="connsiteY23" fmla="*/ 539954 h 657225"/>
              <a:gd name="connsiteX24" fmla="*/ 512894 w 790575"/>
              <a:gd name="connsiteY24" fmla="*/ 574148 h 657225"/>
              <a:gd name="connsiteX25" fmla="*/ 535515 w 790575"/>
              <a:gd name="connsiteY25" fmla="*/ 597389 h 657225"/>
              <a:gd name="connsiteX26" fmla="*/ 529264 w 790575"/>
              <a:gd name="connsiteY26" fmla="*/ 611962 h 657225"/>
              <a:gd name="connsiteX27" fmla="*/ 537896 w 790575"/>
              <a:gd name="connsiteY27" fmla="*/ 625679 h 657225"/>
              <a:gd name="connsiteX28" fmla="*/ 652788 w 790575"/>
              <a:gd name="connsiteY28" fmla="*/ 625679 h 657225"/>
              <a:gd name="connsiteX29" fmla="*/ 662313 w 790575"/>
              <a:gd name="connsiteY29" fmla="*/ 616154 h 657225"/>
              <a:gd name="connsiteX30" fmla="*/ 652788 w 790575"/>
              <a:gd name="connsiteY30" fmla="*/ 539954 h 657225"/>
              <a:gd name="connsiteX31" fmla="*/ 681065 w 790575"/>
              <a:gd name="connsiteY31" fmla="*/ 427177 h 657225"/>
              <a:gd name="connsiteX32" fmla="*/ 787920 w 790575"/>
              <a:gd name="connsiteY32" fmla="*/ 191100 h 657225"/>
              <a:gd name="connsiteX33" fmla="*/ 762323 w 790575"/>
              <a:gd name="connsiteY33" fmla="*/ 66970 h 657225"/>
              <a:gd name="connsiteX34" fmla="*/ 662909 w 790575"/>
              <a:gd name="connsiteY34" fmla="*/ 7144 h 657225"/>
              <a:gd name="connsiteX35" fmla="*/ 580756 w 790575"/>
              <a:gd name="connsiteY35" fmla="*/ 27384 h 657225"/>
              <a:gd name="connsiteX36" fmla="*/ 662312 w 790575"/>
              <a:gd name="connsiteY36" fmla="*/ 26194 h 657225"/>
              <a:gd name="connsiteX37" fmla="*/ 745951 w 790575"/>
              <a:gd name="connsiteY37" fmla="*/ 76800 h 657225"/>
              <a:gd name="connsiteX38" fmla="*/ 768870 w 790575"/>
              <a:gd name="connsiteY38" fmla="*/ 190205 h 657225"/>
              <a:gd name="connsiteX39" fmla="*/ 666480 w 790575"/>
              <a:gd name="connsiteY39" fmla="*/ 414890 h 657225"/>
              <a:gd name="connsiteX40" fmla="*/ 662312 w 790575"/>
              <a:gd name="connsiteY40" fmla="*/ 422700 h 657225"/>
              <a:gd name="connsiteX41" fmla="*/ 634631 w 790575"/>
              <a:gd name="connsiteY41" fmla="*/ 534619 h 657225"/>
              <a:gd name="connsiteX42" fmla="*/ 633738 w 790575"/>
              <a:gd name="connsiteY42" fmla="*/ 539954 h 657225"/>
              <a:gd name="connsiteX43" fmla="*/ 642073 w 790575"/>
              <a:gd name="connsiteY43" fmla="*/ 606629 h 657225"/>
              <a:gd name="connsiteX44" fmla="*/ 551885 w 790575"/>
              <a:gd name="connsiteY44" fmla="*/ 606629 h 657225"/>
              <a:gd name="connsiteX45" fmla="*/ 566470 w 790575"/>
              <a:gd name="connsiteY45" fmla="*/ 519379 h 657225"/>
              <a:gd name="connsiteX46" fmla="*/ 552481 w 790575"/>
              <a:gd name="connsiteY46" fmla="*/ 511093 h 657225"/>
              <a:gd name="connsiteX47" fmla="*/ 375082 w 790575"/>
              <a:gd name="connsiteY47" fmla="*/ 548621 h 657225"/>
              <a:gd name="connsiteX48" fmla="*/ 366451 w 790575"/>
              <a:gd name="connsiteY48" fmla="*/ 553955 h 657225"/>
              <a:gd name="connsiteX49" fmla="*/ 353354 w 790575"/>
              <a:gd name="connsiteY49" fmla="*/ 635775 h 657225"/>
              <a:gd name="connsiteX50" fmla="*/ 261678 w 790575"/>
              <a:gd name="connsiteY50" fmla="*/ 635775 h 657225"/>
              <a:gd name="connsiteX51" fmla="*/ 259594 w 790575"/>
              <a:gd name="connsiteY51" fmla="*/ 546239 h 657225"/>
              <a:gd name="connsiteX52" fmla="*/ 252749 w 790575"/>
              <a:gd name="connsiteY52" fmla="*/ 539382 h 657225"/>
              <a:gd name="connsiteX53" fmla="*/ 60468 w 790575"/>
              <a:gd name="connsiteY53" fmla="*/ 439941 h 657225"/>
              <a:gd name="connsiteX54" fmla="*/ 27428 w 790575"/>
              <a:gd name="connsiteY54" fmla="*/ 292598 h 657225"/>
              <a:gd name="connsiteX55" fmla="*/ 79815 w 790575"/>
              <a:gd name="connsiteY55" fmla="*/ 377743 h 657225"/>
              <a:gd name="connsiteX56" fmla="*/ 202446 w 790575"/>
              <a:gd name="connsiteY56" fmla="*/ 422700 h 657225"/>
              <a:gd name="connsiteX57" fmla="*/ 312576 w 790575"/>
              <a:gd name="connsiteY57" fmla="*/ 378886 h 657225"/>
              <a:gd name="connsiteX58" fmla="*/ 444435 w 790575"/>
              <a:gd name="connsiteY58" fmla="*/ 315830 h 657225"/>
              <a:gd name="connsiteX59" fmla="*/ 656657 w 790575"/>
              <a:gd name="connsiteY59" fmla="*/ 262537 h 657225"/>
              <a:gd name="connsiteX60" fmla="*/ 702197 w 790575"/>
              <a:gd name="connsiteY60" fmla="*/ 211036 h 657225"/>
              <a:gd name="connsiteX61" fmla="*/ 692672 w 790575"/>
              <a:gd name="connsiteY61" fmla="*/ 118472 h 657225"/>
              <a:gd name="connsiteX62" fmla="*/ 681064 w 790575"/>
              <a:gd name="connsiteY62" fmla="*/ 112214 h 657225"/>
              <a:gd name="connsiteX63" fmla="*/ 590580 w 790575"/>
              <a:gd name="connsiteY63" fmla="*/ 118167 h 657225"/>
              <a:gd name="connsiteX64" fmla="*/ 559623 w 790575"/>
              <a:gd name="connsiteY64" fmla="*/ 83344 h 657225"/>
              <a:gd name="connsiteX65" fmla="*/ 590281 w 790575"/>
              <a:gd name="connsiteY65" fmla="*/ 43758 h 657225"/>
              <a:gd name="connsiteX66" fmla="*/ 662312 w 790575"/>
              <a:gd name="connsiteY66" fmla="*/ 26194 h 657225"/>
              <a:gd name="connsiteX67" fmla="*/ 654871 w 790575"/>
              <a:gd name="connsiteY67" fmla="*/ 54769 h 657225"/>
              <a:gd name="connsiteX68" fmla="*/ 645346 w 790575"/>
              <a:gd name="connsiteY68" fmla="*/ 64294 h 657225"/>
              <a:gd name="connsiteX69" fmla="*/ 654871 w 790575"/>
              <a:gd name="connsiteY69" fmla="*/ 73819 h 657225"/>
              <a:gd name="connsiteX70" fmla="*/ 664396 w 790575"/>
              <a:gd name="connsiteY70" fmla="*/ 64294 h 657225"/>
              <a:gd name="connsiteX71" fmla="*/ 654871 w 790575"/>
              <a:gd name="connsiteY71" fmla="*/ 54769 h 657225"/>
              <a:gd name="connsiteX72" fmla="*/ 219114 w 790575"/>
              <a:gd name="connsiteY72" fmla="*/ 549764 h 657225"/>
              <a:gd name="connsiteX73" fmla="*/ 242033 w 790575"/>
              <a:gd name="connsiteY73" fmla="*/ 556050 h 657225"/>
              <a:gd name="connsiteX74" fmla="*/ 246796 w 790575"/>
              <a:gd name="connsiteY74" fmla="*/ 616725 h 657225"/>
              <a:gd name="connsiteX75" fmla="*/ 222091 w 790575"/>
              <a:gd name="connsiteY75" fmla="*/ 615582 h 657225"/>
              <a:gd name="connsiteX76" fmla="*/ 209589 w 790575"/>
              <a:gd name="connsiteY76" fmla="*/ 611391 h 657225"/>
              <a:gd name="connsiteX77" fmla="*/ 219114 w 790575"/>
              <a:gd name="connsiteY77" fmla="*/ 549764 h 657225"/>
              <a:gd name="connsiteX78" fmla="*/ 545039 w 790575"/>
              <a:gd name="connsiteY78" fmla="*/ 560147 h 657225"/>
              <a:gd name="connsiteX79" fmla="*/ 541765 w 790575"/>
              <a:gd name="connsiteY79" fmla="*/ 578339 h 657225"/>
              <a:gd name="connsiteX80" fmla="*/ 534026 w 790575"/>
              <a:gd name="connsiteY80" fmla="*/ 576815 h 657225"/>
              <a:gd name="connsiteX81" fmla="*/ 545039 w 790575"/>
              <a:gd name="connsiteY81" fmla="*/ 560147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790575" h="657225">
                <a:moveTo>
                  <a:pt x="580756" y="27384"/>
                </a:moveTo>
                <a:cubicBezTo>
                  <a:pt x="557873" y="40262"/>
                  <a:pt x="540574" y="59531"/>
                  <a:pt x="540574" y="83344"/>
                </a:cubicBezTo>
                <a:cubicBezTo>
                  <a:pt x="541766" y="112471"/>
                  <a:pt x="561134" y="130226"/>
                  <a:pt x="585817" y="136627"/>
                </a:cubicBezTo>
                <a:cubicBezTo>
                  <a:pt x="609873" y="142637"/>
                  <a:pt x="641260" y="139894"/>
                  <a:pt x="676005" y="132159"/>
                </a:cubicBezTo>
                <a:cubicBezTo>
                  <a:pt x="685334" y="165154"/>
                  <a:pt x="688052" y="189709"/>
                  <a:pt x="683744" y="206273"/>
                </a:cubicBezTo>
                <a:cubicBezTo>
                  <a:pt x="679046" y="224342"/>
                  <a:pt x="668007" y="235544"/>
                  <a:pt x="648323" y="245269"/>
                </a:cubicBezTo>
                <a:cubicBezTo>
                  <a:pt x="608955" y="264729"/>
                  <a:pt x="536090" y="273025"/>
                  <a:pt x="439671" y="297361"/>
                </a:cubicBezTo>
                <a:cubicBezTo>
                  <a:pt x="390465" y="314020"/>
                  <a:pt x="343457" y="339928"/>
                  <a:pt x="303349" y="362502"/>
                </a:cubicBezTo>
                <a:cubicBezTo>
                  <a:pt x="262739" y="385458"/>
                  <a:pt x="226905" y="403650"/>
                  <a:pt x="202446" y="403650"/>
                </a:cubicBezTo>
                <a:cubicBezTo>
                  <a:pt x="156481" y="403650"/>
                  <a:pt x="121083" y="389934"/>
                  <a:pt x="92912" y="363741"/>
                </a:cubicBezTo>
                <a:cubicBezTo>
                  <a:pt x="64740" y="337547"/>
                  <a:pt x="43873" y="298237"/>
                  <a:pt x="29810" y="246164"/>
                </a:cubicBezTo>
                <a:cubicBezTo>
                  <a:pt x="28752" y="241811"/>
                  <a:pt x="24269" y="238563"/>
                  <a:pt x="19800" y="238916"/>
                </a:cubicBezTo>
                <a:cubicBezTo>
                  <a:pt x="15332" y="239268"/>
                  <a:pt x="11416" y="243183"/>
                  <a:pt x="11058" y="247650"/>
                </a:cubicBezTo>
                <a:cubicBezTo>
                  <a:pt x="1369" y="335737"/>
                  <a:pt x="8543" y="401364"/>
                  <a:pt x="45288" y="451275"/>
                </a:cubicBezTo>
                <a:cubicBezTo>
                  <a:pt x="75501" y="492233"/>
                  <a:pt x="125204" y="521189"/>
                  <a:pt x="198279" y="543858"/>
                </a:cubicBezTo>
                <a:cubicBezTo>
                  <a:pt x="206445" y="568718"/>
                  <a:pt x="197975" y="594436"/>
                  <a:pt x="189052" y="612248"/>
                </a:cubicBezTo>
                <a:cubicBezTo>
                  <a:pt x="187270" y="615868"/>
                  <a:pt x="188025" y="620439"/>
                  <a:pt x="190838" y="623297"/>
                </a:cubicBezTo>
                <a:cubicBezTo>
                  <a:pt x="198547" y="631012"/>
                  <a:pt x="209043" y="633012"/>
                  <a:pt x="219709" y="634346"/>
                </a:cubicBezTo>
                <a:cubicBezTo>
                  <a:pt x="227607" y="635299"/>
                  <a:pt x="235593" y="635393"/>
                  <a:pt x="243224" y="635489"/>
                </a:cubicBezTo>
                <a:cubicBezTo>
                  <a:pt x="239128" y="645490"/>
                  <a:pt x="244581" y="650824"/>
                  <a:pt x="250368" y="654825"/>
                </a:cubicBezTo>
                <a:lnTo>
                  <a:pt x="365260" y="654825"/>
                </a:lnTo>
                <a:cubicBezTo>
                  <a:pt x="371315" y="654920"/>
                  <a:pt x="376379" y="648062"/>
                  <a:pt x="374487" y="642347"/>
                </a:cubicBezTo>
                <a:cubicBezTo>
                  <a:pt x="365837" y="616154"/>
                  <a:pt x="366153" y="600342"/>
                  <a:pt x="381631" y="567290"/>
                </a:cubicBezTo>
                <a:cubicBezTo>
                  <a:pt x="435595" y="566909"/>
                  <a:pt x="483509" y="560718"/>
                  <a:pt x="533432" y="539954"/>
                </a:cubicBezTo>
                <a:cubicBezTo>
                  <a:pt x="529812" y="553383"/>
                  <a:pt x="518117" y="563956"/>
                  <a:pt x="512894" y="574148"/>
                </a:cubicBezTo>
                <a:cubicBezTo>
                  <a:pt x="510967" y="587959"/>
                  <a:pt x="525038" y="593007"/>
                  <a:pt x="535515" y="597389"/>
                </a:cubicBezTo>
                <a:cubicBezTo>
                  <a:pt x="533686" y="602056"/>
                  <a:pt x="531750" y="606914"/>
                  <a:pt x="529264" y="611962"/>
                </a:cubicBezTo>
                <a:cubicBezTo>
                  <a:pt x="526445" y="617772"/>
                  <a:pt x="531449" y="625679"/>
                  <a:pt x="537896" y="625679"/>
                </a:cubicBezTo>
                <a:lnTo>
                  <a:pt x="652788" y="625679"/>
                </a:lnTo>
                <a:cubicBezTo>
                  <a:pt x="657776" y="625679"/>
                  <a:pt x="662312" y="621106"/>
                  <a:pt x="662313" y="616154"/>
                </a:cubicBezTo>
                <a:cubicBezTo>
                  <a:pt x="662313" y="595389"/>
                  <a:pt x="656007" y="564814"/>
                  <a:pt x="652788" y="539954"/>
                </a:cubicBezTo>
                <a:cubicBezTo>
                  <a:pt x="670388" y="504330"/>
                  <a:pt x="680487" y="480898"/>
                  <a:pt x="681065" y="427177"/>
                </a:cubicBezTo>
                <a:cubicBezTo>
                  <a:pt x="744899" y="379647"/>
                  <a:pt x="784301" y="281274"/>
                  <a:pt x="787920" y="191100"/>
                </a:cubicBezTo>
                <a:cubicBezTo>
                  <a:pt x="789768" y="145066"/>
                  <a:pt x="782346" y="100946"/>
                  <a:pt x="762323" y="66970"/>
                </a:cubicBezTo>
                <a:cubicBezTo>
                  <a:pt x="742300" y="33004"/>
                  <a:pt x="708864" y="9725"/>
                  <a:pt x="662909" y="7144"/>
                </a:cubicBezTo>
                <a:cubicBezTo>
                  <a:pt x="626440" y="7372"/>
                  <a:pt x="603235" y="15087"/>
                  <a:pt x="580756" y="27384"/>
                </a:cubicBezTo>
                <a:close/>
                <a:moveTo>
                  <a:pt x="662312" y="26194"/>
                </a:moveTo>
                <a:cubicBezTo>
                  <a:pt x="702202" y="28613"/>
                  <a:pt x="728653" y="47454"/>
                  <a:pt x="745951" y="76800"/>
                </a:cubicBezTo>
                <a:cubicBezTo>
                  <a:pt x="763342" y="106299"/>
                  <a:pt x="770615" y="146771"/>
                  <a:pt x="768870" y="190205"/>
                </a:cubicBezTo>
                <a:cubicBezTo>
                  <a:pt x="765383" y="277063"/>
                  <a:pt x="724766" y="374218"/>
                  <a:pt x="666480" y="414890"/>
                </a:cubicBezTo>
                <a:cubicBezTo>
                  <a:pt x="663962" y="416604"/>
                  <a:pt x="662356" y="419652"/>
                  <a:pt x="662312" y="422700"/>
                </a:cubicBezTo>
                <a:cubicBezTo>
                  <a:pt x="662312" y="479660"/>
                  <a:pt x="653787" y="495948"/>
                  <a:pt x="634631" y="534619"/>
                </a:cubicBezTo>
                <a:cubicBezTo>
                  <a:pt x="633825" y="536238"/>
                  <a:pt x="633512" y="538143"/>
                  <a:pt x="633738" y="539954"/>
                </a:cubicBezTo>
                <a:cubicBezTo>
                  <a:pt x="636595" y="563003"/>
                  <a:pt x="640833" y="588436"/>
                  <a:pt x="642073" y="606629"/>
                </a:cubicBezTo>
                <a:lnTo>
                  <a:pt x="551885" y="606629"/>
                </a:lnTo>
                <a:cubicBezTo>
                  <a:pt x="565536" y="572910"/>
                  <a:pt x="566470" y="544906"/>
                  <a:pt x="566470" y="519379"/>
                </a:cubicBezTo>
                <a:cubicBezTo>
                  <a:pt x="566413" y="512902"/>
                  <a:pt x="558231" y="508045"/>
                  <a:pt x="552481" y="511093"/>
                </a:cubicBezTo>
                <a:cubicBezTo>
                  <a:pt x="493099" y="542144"/>
                  <a:pt x="440651" y="548621"/>
                  <a:pt x="375082" y="548621"/>
                </a:cubicBezTo>
                <a:cubicBezTo>
                  <a:pt x="371510" y="548621"/>
                  <a:pt x="368014" y="550717"/>
                  <a:pt x="366451" y="553955"/>
                </a:cubicBezTo>
                <a:cubicBezTo>
                  <a:pt x="349528" y="588150"/>
                  <a:pt x="347461" y="610914"/>
                  <a:pt x="353354" y="635775"/>
                </a:cubicBezTo>
                <a:lnTo>
                  <a:pt x="261678" y="635775"/>
                </a:lnTo>
                <a:cubicBezTo>
                  <a:pt x="268169" y="608819"/>
                  <a:pt x="268145" y="580720"/>
                  <a:pt x="259594" y="546239"/>
                </a:cubicBezTo>
                <a:cubicBezTo>
                  <a:pt x="258750" y="542906"/>
                  <a:pt x="256026" y="540239"/>
                  <a:pt x="252749" y="539382"/>
                </a:cubicBezTo>
                <a:cubicBezTo>
                  <a:pt x="153138" y="515378"/>
                  <a:pt x="93162" y="484327"/>
                  <a:pt x="60468" y="439941"/>
                </a:cubicBezTo>
                <a:cubicBezTo>
                  <a:pt x="33628" y="403460"/>
                  <a:pt x="24814" y="355835"/>
                  <a:pt x="27428" y="292598"/>
                </a:cubicBezTo>
                <a:cubicBezTo>
                  <a:pt x="41099" y="326593"/>
                  <a:pt x="57161" y="356692"/>
                  <a:pt x="79815" y="377743"/>
                </a:cubicBezTo>
                <a:cubicBezTo>
                  <a:pt x="111504" y="407175"/>
                  <a:pt x="152633" y="422700"/>
                  <a:pt x="202446" y="422700"/>
                </a:cubicBezTo>
                <a:cubicBezTo>
                  <a:pt x="235454" y="422700"/>
                  <a:pt x="271775" y="401936"/>
                  <a:pt x="312576" y="378886"/>
                </a:cubicBezTo>
                <a:cubicBezTo>
                  <a:pt x="353300" y="355930"/>
                  <a:pt x="398127" y="329927"/>
                  <a:pt x="444435" y="315830"/>
                </a:cubicBezTo>
                <a:cubicBezTo>
                  <a:pt x="514809" y="293265"/>
                  <a:pt x="595182" y="291532"/>
                  <a:pt x="656657" y="262537"/>
                </a:cubicBezTo>
                <a:cubicBezTo>
                  <a:pt x="679373" y="251307"/>
                  <a:pt x="696046" y="234686"/>
                  <a:pt x="702197" y="211036"/>
                </a:cubicBezTo>
                <a:cubicBezTo>
                  <a:pt x="708349" y="187395"/>
                  <a:pt x="704901" y="157982"/>
                  <a:pt x="692672" y="118472"/>
                </a:cubicBezTo>
                <a:cubicBezTo>
                  <a:pt x="691181" y="113852"/>
                  <a:pt x="685742" y="110919"/>
                  <a:pt x="681064" y="112214"/>
                </a:cubicBezTo>
                <a:cubicBezTo>
                  <a:pt x="643871" y="121520"/>
                  <a:pt x="611782" y="123473"/>
                  <a:pt x="590580" y="118167"/>
                </a:cubicBezTo>
                <a:cubicBezTo>
                  <a:pt x="571963" y="113329"/>
                  <a:pt x="559804" y="100203"/>
                  <a:pt x="559623" y="83344"/>
                </a:cubicBezTo>
                <a:cubicBezTo>
                  <a:pt x="559623" y="69056"/>
                  <a:pt x="570827" y="54702"/>
                  <a:pt x="590281" y="43758"/>
                </a:cubicBezTo>
                <a:cubicBezTo>
                  <a:pt x="610126" y="31842"/>
                  <a:pt x="635109" y="25861"/>
                  <a:pt x="662312" y="26194"/>
                </a:cubicBezTo>
                <a:close/>
                <a:moveTo>
                  <a:pt x="654871" y="54769"/>
                </a:moveTo>
                <a:cubicBezTo>
                  <a:pt x="649611" y="54769"/>
                  <a:pt x="645346" y="59036"/>
                  <a:pt x="645346" y="64294"/>
                </a:cubicBezTo>
                <a:cubicBezTo>
                  <a:pt x="645346" y="69561"/>
                  <a:pt x="649611" y="73819"/>
                  <a:pt x="654871" y="73819"/>
                </a:cubicBezTo>
                <a:cubicBezTo>
                  <a:pt x="660132" y="73819"/>
                  <a:pt x="664396" y="69561"/>
                  <a:pt x="664396" y="64294"/>
                </a:cubicBezTo>
                <a:cubicBezTo>
                  <a:pt x="664396" y="59036"/>
                  <a:pt x="660132" y="54769"/>
                  <a:pt x="654871" y="54769"/>
                </a:cubicBezTo>
                <a:close/>
                <a:moveTo>
                  <a:pt x="219114" y="549764"/>
                </a:moveTo>
                <a:cubicBezTo>
                  <a:pt x="226626" y="551860"/>
                  <a:pt x="234067" y="554051"/>
                  <a:pt x="242033" y="556050"/>
                </a:cubicBezTo>
                <a:cubicBezTo>
                  <a:pt x="247323" y="579292"/>
                  <a:pt x="248824" y="598627"/>
                  <a:pt x="246796" y="616725"/>
                </a:cubicBezTo>
                <a:cubicBezTo>
                  <a:pt x="238461" y="616725"/>
                  <a:pt x="229722" y="616439"/>
                  <a:pt x="222091" y="615582"/>
                </a:cubicBezTo>
                <a:cubicBezTo>
                  <a:pt x="215678" y="614820"/>
                  <a:pt x="212767" y="612914"/>
                  <a:pt x="209589" y="611391"/>
                </a:cubicBezTo>
                <a:cubicBezTo>
                  <a:pt x="216908" y="594532"/>
                  <a:pt x="223095" y="573005"/>
                  <a:pt x="219114" y="549764"/>
                </a:cubicBezTo>
                <a:close/>
                <a:moveTo>
                  <a:pt x="545039" y="560147"/>
                </a:moveTo>
                <a:cubicBezTo>
                  <a:pt x="544303" y="566052"/>
                  <a:pt x="543321" y="572148"/>
                  <a:pt x="541765" y="578339"/>
                </a:cubicBezTo>
                <a:cubicBezTo>
                  <a:pt x="538881" y="579197"/>
                  <a:pt x="536380" y="577386"/>
                  <a:pt x="534026" y="576815"/>
                </a:cubicBezTo>
                <a:cubicBezTo>
                  <a:pt x="538067" y="571005"/>
                  <a:pt x="541884" y="565099"/>
                  <a:pt x="545039" y="560147"/>
                </a:cubicBezTo>
                <a:close/>
              </a:path>
            </a:pathLst>
          </a:custGeom>
          <a:solidFill>
            <a:schemeClr val="bg1"/>
          </a:solidFill>
          <a:ln w="9525" cap="flat">
            <a:noFill/>
            <a:prstDash val="solid"/>
            <a:miter/>
          </a:ln>
        </p:spPr>
        <p:txBody>
          <a:bodyPr rtlCol="0" anchor="ctr"/>
          <a:lstStyle/>
          <a:p>
            <a:endParaRPr lang="en-US" dirty="0"/>
          </a:p>
        </p:txBody>
      </p:sp>
      <p:cxnSp>
        <p:nvCxnSpPr>
          <p:cNvPr id="16" name="Straight Connector 15">
            <a:extLst>
              <a:ext uri="{FF2B5EF4-FFF2-40B4-BE49-F238E27FC236}">
                <a16:creationId xmlns:a16="http://schemas.microsoft.com/office/drawing/2014/main" id="{B029E30A-660C-4C6A-8C17-E7A3B2E1C4BD}"/>
              </a:ext>
              <a:ext uri="{C183D7F6-B498-43B3-948B-1728B52AA6E4}">
                <adec:decorative xmlns:adec="http://schemas.microsoft.com/office/drawing/2017/decorative" val="1"/>
              </a:ext>
            </a:extLst>
          </p:cNvPr>
          <p:cNvCxnSpPr/>
          <p:nvPr/>
        </p:nvCxnSpPr>
        <p:spPr>
          <a:xfrm>
            <a:off x="7804352" y="1204506"/>
            <a:ext cx="0" cy="4093388"/>
          </a:xfrm>
          <a:prstGeom prst="line">
            <a:avLst/>
          </a:prstGeom>
          <a:ln w="63500" cap="rnd">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043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a:xfrm>
            <a:off x="143104" y="108857"/>
            <a:ext cx="3035526" cy="1600200"/>
          </a:xfrm>
        </p:spPr>
        <p:txBody>
          <a:bodyPr>
            <a:normAutofit/>
          </a:bodyPr>
          <a:lstStyle/>
          <a:p>
            <a:r>
              <a:rPr lang="en-US" sz="4800" dirty="0">
                <a:solidFill>
                  <a:schemeClr val="accent4"/>
                </a:solidFill>
              </a:rPr>
              <a:t>Excel Graph</a:t>
            </a:r>
            <a:br>
              <a:rPr lang="en-US" sz="4400" dirty="0"/>
            </a:br>
            <a:endParaRPr lang="en-US" sz="4400" dirty="0"/>
          </a:p>
        </p:txBody>
      </p:sp>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a:xfrm>
            <a:off x="374073" y="1662545"/>
            <a:ext cx="2891642" cy="4206443"/>
          </a:xfrm>
        </p:spPr>
        <p:txBody>
          <a:bodyPr/>
          <a:lstStyle/>
          <a:p>
            <a:r>
              <a:rPr lang="en-US" sz="2000" dirty="0"/>
              <a:t>Include Excel graph for a single trial showing the fall distance as a function of time. </a:t>
            </a:r>
          </a:p>
          <a:p>
            <a:r>
              <a:rPr lang="en-US" sz="2000" b="1" dirty="0"/>
              <a:t>Confirm that most data points fall along the curve fitting.</a:t>
            </a:r>
          </a:p>
          <a:p>
            <a:r>
              <a:rPr lang="en-US" sz="2000" b="1" dirty="0"/>
              <a:t>The x</a:t>
            </a:r>
            <a:r>
              <a:rPr lang="en-US" sz="2000" b="1" baseline="30000" dirty="0"/>
              <a:t>2 </a:t>
            </a:r>
            <a:r>
              <a:rPr lang="en-US" sz="2000" b="1" dirty="0"/>
              <a:t>coefficient should be between 2.5 and 7.5 such that its yields an acceleration value between 5 m/s</a:t>
            </a:r>
            <a:r>
              <a:rPr lang="en-US" sz="2000" b="1" baseline="30000" dirty="0"/>
              <a:t>2 </a:t>
            </a:r>
            <a:r>
              <a:rPr lang="en-US" sz="2000" b="1" dirty="0"/>
              <a:t>and 15 m/s</a:t>
            </a:r>
            <a:r>
              <a:rPr lang="en-US" sz="2000" b="1" baseline="30000" dirty="0"/>
              <a:t>2</a:t>
            </a:r>
            <a:endParaRPr lang="en-US" sz="2000" b="1" dirty="0"/>
          </a:p>
        </p:txBody>
      </p:sp>
      <p:sp>
        <p:nvSpPr>
          <p:cNvPr id="3" name="Footer Placeholder 2">
            <a:extLst>
              <a:ext uri="{FF2B5EF4-FFF2-40B4-BE49-F238E27FC236}">
                <a16:creationId xmlns:a16="http://schemas.microsoft.com/office/drawing/2014/main" id="{6E05CCCF-2075-4605-ABA2-FE23B60398F0}"/>
              </a:ext>
            </a:extLst>
          </p:cNvPr>
          <p:cNvSpPr>
            <a:spLocks noGrp="1"/>
          </p:cNvSpPr>
          <p:nvPr>
            <p:ph type="ftr" sz="quarter" idx="11"/>
          </p:nvPr>
        </p:nvSpPr>
        <p:spPr/>
        <p:txBody>
          <a:bodyPr/>
          <a:lstStyle/>
          <a:p>
            <a:r>
              <a:rPr lang="en-US"/>
              <a:t>PHYS204 November 2023</a:t>
            </a:r>
          </a:p>
        </p:txBody>
      </p:sp>
      <p:pic>
        <p:nvPicPr>
          <p:cNvPr id="15" name="Content Placeholder 14">
            <a:extLst>
              <a:ext uri="{FF2B5EF4-FFF2-40B4-BE49-F238E27FC236}">
                <a16:creationId xmlns:a16="http://schemas.microsoft.com/office/drawing/2014/main" id="{3986B34C-8149-8BD8-E844-B10F2FC26D92}"/>
              </a:ext>
            </a:extLst>
          </p:cNvPr>
          <p:cNvPicPr>
            <a:picLocks noGrp="1" noChangeAspect="1"/>
          </p:cNvPicPr>
          <p:nvPr>
            <p:ph idx="1"/>
          </p:nvPr>
        </p:nvPicPr>
        <p:blipFill>
          <a:blip r:embed="rId2"/>
          <a:stretch>
            <a:fillRect/>
          </a:stretch>
        </p:blipFill>
        <p:spPr>
          <a:xfrm>
            <a:off x="3601311" y="769258"/>
            <a:ext cx="8192186" cy="5210628"/>
          </a:xfrm>
        </p:spPr>
      </p:pic>
    </p:spTree>
    <p:extLst>
      <p:ext uri="{BB962C8B-B14F-4D97-AF65-F5344CB8AC3E}">
        <p14:creationId xmlns:p14="http://schemas.microsoft.com/office/powerpoint/2010/main" val="4177918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Autofit/>
          </a:bodyPr>
          <a:lstStyle/>
          <a:p>
            <a:r>
              <a:rPr lang="en-US" sz="6000" dirty="0">
                <a:solidFill>
                  <a:schemeClr val="accent4"/>
                </a:solidFill>
              </a:rPr>
              <a:t>Data Collection</a:t>
            </a:r>
          </a:p>
        </p:txBody>
      </p:sp>
      <p:graphicFrame>
        <p:nvGraphicFramePr>
          <p:cNvPr id="11" name="Table 10">
            <a:extLst>
              <a:ext uri="{FF2B5EF4-FFF2-40B4-BE49-F238E27FC236}">
                <a16:creationId xmlns:a16="http://schemas.microsoft.com/office/drawing/2014/main" id="{9E68CBE3-DA34-4E26-9621-6F85D54401F7}"/>
              </a:ext>
            </a:extLst>
          </p:cNvPr>
          <p:cNvGraphicFramePr>
            <a:graphicFrameLocks noGrp="1"/>
          </p:cNvGraphicFramePr>
          <p:nvPr>
            <p:extLst>
              <p:ext uri="{D42A27DB-BD31-4B8C-83A1-F6EECF244321}">
                <p14:modId xmlns:p14="http://schemas.microsoft.com/office/powerpoint/2010/main" val="2127670162"/>
              </p:ext>
            </p:extLst>
          </p:nvPr>
        </p:nvGraphicFramePr>
        <p:xfrm>
          <a:off x="2189018" y="1316181"/>
          <a:ext cx="8063346" cy="5264725"/>
        </p:xfrm>
        <a:graphic>
          <a:graphicData uri="http://schemas.openxmlformats.org/drawingml/2006/table">
            <a:tbl>
              <a:tblPr firstRow="1" firstCol="1" bandRow="1">
                <a:tableStyleId>{5C22544A-7EE6-4342-B048-85BDC9FD1C3A}</a:tableStyleId>
              </a:tblPr>
              <a:tblGrid>
                <a:gridCol w="2118164">
                  <a:extLst>
                    <a:ext uri="{9D8B030D-6E8A-4147-A177-3AD203B41FA5}">
                      <a16:colId xmlns:a16="http://schemas.microsoft.com/office/drawing/2014/main" val="2680175028"/>
                    </a:ext>
                  </a:extLst>
                </a:gridCol>
                <a:gridCol w="2972591">
                  <a:extLst>
                    <a:ext uri="{9D8B030D-6E8A-4147-A177-3AD203B41FA5}">
                      <a16:colId xmlns:a16="http://schemas.microsoft.com/office/drawing/2014/main" val="1075304185"/>
                    </a:ext>
                  </a:extLst>
                </a:gridCol>
                <a:gridCol w="2972591">
                  <a:extLst>
                    <a:ext uri="{9D8B030D-6E8A-4147-A177-3AD203B41FA5}">
                      <a16:colId xmlns:a16="http://schemas.microsoft.com/office/drawing/2014/main" val="650233730"/>
                    </a:ext>
                  </a:extLst>
                </a:gridCol>
              </a:tblGrid>
              <a:tr h="1269275">
                <a:tc>
                  <a:txBody>
                    <a:bodyPr/>
                    <a:lstStyle/>
                    <a:p>
                      <a:pPr marL="0" marR="0" algn="ctr">
                        <a:spcBef>
                          <a:spcPts val="0"/>
                        </a:spcBef>
                        <a:spcAft>
                          <a:spcPts val="0"/>
                        </a:spcAft>
                      </a:pPr>
                      <a:r>
                        <a:rPr lang="en-US" sz="1600" kern="100" dirty="0">
                          <a:effectLst/>
                        </a:rPr>
                        <a:t>Trial</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00" dirty="0">
                          <a:effectLst/>
                        </a:rPr>
                        <a:t>x</a:t>
                      </a:r>
                      <a:r>
                        <a:rPr lang="en-US" sz="1600" kern="100" baseline="30000" dirty="0">
                          <a:effectLst/>
                        </a:rPr>
                        <a:t>2   </a:t>
                      </a:r>
                      <a:r>
                        <a:rPr lang="en-US" sz="1600" kern="100" dirty="0">
                          <a:effectLst/>
                        </a:rPr>
                        <a:t>coefficient value </a:t>
                      </a:r>
                      <a:br>
                        <a:rPr lang="en-US" sz="1600" kern="100" dirty="0">
                          <a:effectLst/>
                        </a:rPr>
                      </a:br>
                      <a:r>
                        <a:rPr lang="en-US" sz="1600" kern="100" dirty="0">
                          <a:effectLst/>
                        </a:rPr>
                        <a:t>from curve fitting</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00" dirty="0">
                          <a:effectLst/>
                        </a:rPr>
                        <a:t>Acceleration (m/s</a:t>
                      </a:r>
                      <a:r>
                        <a:rPr lang="en-US" sz="1600" kern="100" baseline="30000" dirty="0">
                          <a:effectLst/>
                        </a:rPr>
                        <a:t>2</a:t>
                      </a:r>
                      <a:r>
                        <a:rPr lang="en-US" sz="1600" kern="100" dirty="0">
                          <a:effectLst/>
                        </a:rPr>
                        <a:t>) </a:t>
                      </a:r>
                      <a:br>
                        <a:rPr lang="en-US" sz="1600" kern="100" dirty="0">
                          <a:effectLst/>
                        </a:rPr>
                      </a:br>
                      <a:r>
                        <a:rPr lang="en-US" sz="1600" kern="100" dirty="0">
                          <a:effectLst/>
                        </a:rPr>
                        <a:t>= 2* (x</a:t>
                      </a:r>
                      <a:r>
                        <a:rPr lang="en-US" sz="1600" kern="100" baseline="30000" dirty="0">
                          <a:effectLst/>
                        </a:rPr>
                        <a:t>2  </a:t>
                      </a:r>
                      <a:r>
                        <a:rPr lang="en-US" sz="1600" kern="100" dirty="0">
                          <a:effectLst/>
                        </a:rPr>
                        <a:t>coefficient)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156371964"/>
                  </a:ext>
                </a:extLst>
              </a:tr>
              <a:tr h="799090">
                <a:tc>
                  <a:txBody>
                    <a:bodyPr/>
                    <a:lstStyle/>
                    <a:p>
                      <a:pPr marL="0" marR="0" algn="ctr">
                        <a:spcBef>
                          <a:spcPts val="0"/>
                        </a:spcBef>
                        <a:spcAft>
                          <a:spcPts val="0"/>
                        </a:spcAft>
                      </a:pPr>
                      <a:r>
                        <a:rPr lang="en-US" sz="1600" kern="100">
                          <a:effectLst/>
                        </a:rPr>
                        <a:t>1</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3.85</a:t>
                      </a: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7.7</a:t>
                      </a:r>
                    </a:p>
                  </a:txBody>
                  <a:tcPr marL="68580" marR="68580" marT="0" marB="0" anchor="ctr"/>
                </a:tc>
                <a:extLst>
                  <a:ext uri="{0D108BD9-81ED-4DB2-BD59-A6C34878D82A}">
                    <a16:rowId xmlns:a16="http://schemas.microsoft.com/office/drawing/2014/main" val="3891295801"/>
                  </a:ext>
                </a:extLst>
              </a:tr>
              <a:tr h="799090">
                <a:tc>
                  <a:txBody>
                    <a:bodyPr/>
                    <a:lstStyle/>
                    <a:p>
                      <a:pPr marL="0" marR="0" algn="ctr">
                        <a:spcBef>
                          <a:spcPts val="0"/>
                        </a:spcBef>
                        <a:spcAft>
                          <a:spcPts val="0"/>
                        </a:spcAft>
                      </a:pPr>
                      <a:r>
                        <a:rPr lang="en-US" sz="1600" kern="100">
                          <a:effectLst/>
                        </a:rPr>
                        <a:t>2</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3.98</a:t>
                      </a:r>
                    </a:p>
                  </a:txBody>
                  <a:tcPr marL="68580" marR="68580" marT="0" marB="0" anchor="ctr"/>
                </a:tc>
                <a:tc>
                  <a:txBody>
                    <a:bodyPr/>
                    <a:lstStyle/>
                    <a:p>
                      <a:pPr marL="0" marR="0" algn="ctr">
                        <a:spcBef>
                          <a:spcPts val="0"/>
                        </a:spcBef>
                        <a:spcAft>
                          <a:spcPts val="0"/>
                        </a:spcAft>
                      </a:pPr>
                      <a:r>
                        <a:rPr lang="en-US" sz="1600" kern="100" dirty="0">
                          <a:effectLst/>
                        </a:rPr>
                        <a:t>7.96 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100580240"/>
                  </a:ext>
                </a:extLst>
              </a:tr>
              <a:tr h="799090">
                <a:tc>
                  <a:txBody>
                    <a:bodyPr/>
                    <a:lstStyle/>
                    <a:p>
                      <a:pPr marL="0" marR="0" algn="ctr">
                        <a:spcBef>
                          <a:spcPts val="0"/>
                        </a:spcBef>
                        <a:spcAft>
                          <a:spcPts val="0"/>
                        </a:spcAft>
                      </a:pPr>
                      <a:r>
                        <a:rPr lang="en-US" sz="1600" kern="100">
                          <a:effectLst/>
                        </a:rPr>
                        <a:t>3</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4.88</a:t>
                      </a:r>
                    </a:p>
                  </a:txBody>
                  <a:tcPr marL="68580" marR="68580" marT="0" marB="0" anchor="ctr"/>
                </a:tc>
                <a:tc>
                  <a:txBody>
                    <a:bodyPr/>
                    <a:lstStyle/>
                    <a:p>
                      <a:pPr marL="0" marR="0" algn="ctr">
                        <a:spcBef>
                          <a:spcPts val="0"/>
                        </a:spcBef>
                        <a:spcAft>
                          <a:spcPts val="0"/>
                        </a:spcAft>
                      </a:pPr>
                      <a:r>
                        <a:rPr lang="en-US" sz="1600" kern="100" dirty="0">
                          <a:effectLst/>
                        </a:rPr>
                        <a:t>9.76</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115527295"/>
                  </a:ext>
                </a:extLst>
              </a:tr>
              <a:tr h="799090">
                <a:tc>
                  <a:txBody>
                    <a:bodyPr/>
                    <a:lstStyle/>
                    <a:p>
                      <a:pPr marL="0" marR="0" algn="ctr">
                        <a:spcBef>
                          <a:spcPts val="0"/>
                        </a:spcBef>
                        <a:spcAft>
                          <a:spcPts val="0"/>
                        </a:spcAft>
                      </a:pPr>
                      <a:r>
                        <a:rPr lang="en-US" sz="1600" kern="100">
                          <a:effectLst/>
                        </a:rPr>
                        <a:t>4</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4.42</a:t>
                      </a:r>
                    </a:p>
                  </a:txBody>
                  <a:tcPr marL="68580" marR="68580" marT="0" marB="0" anchor="ctr"/>
                </a:tc>
                <a:tc>
                  <a:txBody>
                    <a:bodyPr/>
                    <a:lstStyle/>
                    <a:p>
                      <a:pPr marL="0" marR="0" algn="ctr">
                        <a:spcBef>
                          <a:spcPts val="0"/>
                        </a:spcBef>
                        <a:spcAft>
                          <a:spcPts val="0"/>
                        </a:spcAft>
                      </a:pPr>
                      <a:r>
                        <a:rPr lang="en-US" sz="1600" kern="100" dirty="0">
                          <a:effectLst/>
                        </a:rPr>
                        <a:t>8.84 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914470191"/>
                  </a:ext>
                </a:extLst>
              </a:tr>
              <a:tr h="799090">
                <a:tc>
                  <a:txBody>
                    <a:bodyPr/>
                    <a:lstStyle/>
                    <a:p>
                      <a:pPr marL="0" marR="0" algn="ctr">
                        <a:spcBef>
                          <a:spcPts val="0"/>
                        </a:spcBef>
                        <a:spcAft>
                          <a:spcPts val="0"/>
                        </a:spcAft>
                      </a:pPr>
                      <a:r>
                        <a:rPr lang="en-US" sz="1600" kern="100">
                          <a:effectLst/>
                        </a:rPr>
                        <a:t>5</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4.51</a:t>
                      </a:r>
                    </a:p>
                  </a:txBody>
                  <a:tcPr marL="68580" marR="68580" marT="0" marB="0" anchor="ctr"/>
                </a:tc>
                <a:tc>
                  <a:txBody>
                    <a:bodyPr/>
                    <a:lstStyle/>
                    <a:p>
                      <a:pPr marL="0" marR="0" algn="ctr">
                        <a:spcBef>
                          <a:spcPts val="0"/>
                        </a:spcBef>
                        <a:spcAft>
                          <a:spcPts val="0"/>
                        </a:spcAft>
                      </a:pPr>
                      <a:r>
                        <a:rPr lang="en-US" sz="1600" kern="100" dirty="0">
                          <a:effectLst/>
                        </a:rPr>
                        <a:t>9.02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033095102"/>
                  </a:ext>
                </a:extLst>
              </a:tr>
            </a:tbl>
          </a:graphicData>
        </a:graphic>
      </p:graphicFrame>
      <p:sp>
        <p:nvSpPr>
          <p:cNvPr id="3" name="Footer Placeholder 2">
            <a:extLst>
              <a:ext uri="{FF2B5EF4-FFF2-40B4-BE49-F238E27FC236}">
                <a16:creationId xmlns:a16="http://schemas.microsoft.com/office/drawing/2014/main" id="{9850EE24-DC80-4A19-AD64-CBABDB5195B7}"/>
              </a:ext>
            </a:extLst>
          </p:cNvPr>
          <p:cNvSpPr>
            <a:spLocks noGrp="1"/>
          </p:cNvSpPr>
          <p:nvPr>
            <p:ph type="ftr" sz="quarter" idx="11"/>
          </p:nvPr>
        </p:nvSpPr>
        <p:spPr/>
        <p:txBody>
          <a:bodyPr/>
          <a:lstStyle/>
          <a:p>
            <a:r>
              <a:rPr lang="en-US"/>
              <a:t>PHYS204 November 2023</a:t>
            </a:r>
          </a:p>
        </p:txBody>
      </p:sp>
    </p:spTree>
    <p:extLst>
      <p:ext uri="{BB962C8B-B14F-4D97-AF65-F5344CB8AC3E}">
        <p14:creationId xmlns:p14="http://schemas.microsoft.com/office/powerpoint/2010/main" val="939586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97B2742-077E-4404-9005-6137BA961955}"/>
              </a:ext>
            </a:extLst>
          </p:cNvPr>
          <p:cNvPicPr>
            <a:picLocks noChangeAspect="1"/>
          </p:cNvPicPr>
          <p:nvPr/>
        </p:nvPicPr>
        <p:blipFill>
          <a:blip r:embed="rId2"/>
          <a:stretch>
            <a:fillRect/>
          </a:stretch>
        </p:blipFill>
        <p:spPr>
          <a:xfrm>
            <a:off x="1517345" y="3114513"/>
            <a:ext cx="3409403" cy="548640"/>
          </a:xfrm>
          <a:prstGeom prst="rect">
            <a:avLst/>
          </a:prstGeom>
        </p:spPr>
      </p:pic>
      <p:pic>
        <p:nvPicPr>
          <p:cNvPr id="14" name="Picture 13">
            <a:extLst>
              <a:ext uri="{FF2B5EF4-FFF2-40B4-BE49-F238E27FC236}">
                <a16:creationId xmlns:a16="http://schemas.microsoft.com/office/drawing/2014/main" id="{08381064-97DB-4393-AC1B-6C13C2738500}"/>
              </a:ext>
            </a:extLst>
          </p:cNvPr>
          <p:cNvPicPr>
            <a:picLocks noChangeAspect="1"/>
          </p:cNvPicPr>
          <p:nvPr/>
        </p:nvPicPr>
        <p:blipFill>
          <a:blip r:embed="rId2"/>
          <a:stretch>
            <a:fillRect/>
          </a:stretch>
        </p:blipFill>
        <p:spPr>
          <a:xfrm>
            <a:off x="1517345" y="5249944"/>
            <a:ext cx="3409403" cy="548640"/>
          </a:xfrm>
          <a:prstGeom prst="rect">
            <a:avLst/>
          </a:prstGeom>
        </p:spPr>
      </p:pic>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401564" y="415418"/>
            <a:ext cx="11473200" cy="540000"/>
          </a:xfrm>
        </p:spPr>
        <p:txBody>
          <a:bodyPr>
            <a:noAutofit/>
          </a:bodyPr>
          <a:lstStyle/>
          <a:p>
            <a:r>
              <a:rPr lang="en-US" sz="6000" dirty="0">
                <a:solidFill>
                  <a:schemeClr val="accent4"/>
                </a:solidFill>
              </a:rPr>
              <a:t>Data Analysis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59ABB22-E52E-475E-A637-B8C80B6E3197}"/>
                  </a:ext>
                </a:extLst>
              </p:cNvPr>
              <p:cNvSpPr>
                <a:spLocks noGrp="1"/>
              </p:cNvSpPr>
              <p:nvPr>
                <p:ph idx="1"/>
              </p:nvPr>
            </p:nvSpPr>
            <p:spPr>
              <a:xfrm>
                <a:off x="249164" y="1204581"/>
                <a:ext cx="11473200" cy="4860000"/>
              </a:xfrm>
            </p:spPr>
            <p:txBody>
              <a:bodyPr/>
              <a:lstStyle/>
              <a:p>
                <a:r>
                  <a:rPr lang="en-US" dirty="0"/>
                  <a:t>Average acceleration from table </a:t>
                </a:r>
              </a:p>
              <a:p>
                <a:endParaRPr lang="en-US" dirty="0"/>
              </a:p>
              <a:p>
                <a:endParaRPr lang="en-US" dirty="0"/>
              </a:p>
              <a:p>
                <a:endParaRPr lang="en-US" dirty="0"/>
              </a:p>
              <a:p>
                <a:r>
                  <a:rPr lang="en-US" dirty="0"/>
                  <a:t>Percent difference with </a:t>
                </a:r>
                <a14:m>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=9.8 </m:t>
                    </m:r>
                    <m:r>
                      <a:rPr lang="en-US" b="0" i="1" smtClean="0">
                        <a:latin typeface="Cambria Math" panose="02040503050406030204" pitchFamily="18" charset="0"/>
                      </a:rPr>
                      <m:t>𝑚</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𝑠</m:t>
                        </m:r>
                      </m:e>
                      <m:sup>
                        <m:r>
                          <a:rPr lang="en-US" b="0" i="1" smtClean="0">
                            <a:latin typeface="Cambria Math" panose="02040503050406030204" pitchFamily="18" charset="0"/>
                          </a:rPr>
                          <m:t>2</m:t>
                        </m:r>
                      </m:sup>
                    </m:sSup>
                  </m:oMath>
                </a14:m>
                <a:endParaRPr lang="en-US" dirty="0"/>
              </a:p>
            </p:txBody>
          </p:sp>
        </mc:Choice>
        <mc:Fallback xmlns="">
          <p:sp>
            <p:nvSpPr>
              <p:cNvPr id="3" name="Content Placeholder 2">
                <a:extLst>
                  <a:ext uri="{FF2B5EF4-FFF2-40B4-BE49-F238E27FC236}">
                    <a16:creationId xmlns:a16="http://schemas.microsoft.com/office/drawing/2014/main" id="{359ABB22-E52E-475E-A637-B8C80B6E3197}"/>
                  </a:ext>
                </a:extLst>
              </p:cNvPr>
              <p:cNvSpPr>
                <a:spLocks noGrp="1" noRot="1" noChangeAspect="1" noMove="1" noResize="1" noEditPoints="1" noAdjustHandles="1" noChangeArrowheads="1" noChangeShapeType="1" noTextEdit="1"/>
              </p:cNvSpPr>
              <p:nvPr>
                <p:ph idx="1"/>
              </p:nvPr>
            </p:nvSpPr>
            <p:spPr>
              <a:xfrm>
                <a:off x="249164" y="1204581"/>
                <a:ext cx="11473200" cy="4860000"/>
              </a:xfrm>
              <a:blipFill>
                <a:blip r:embed="rId3"/>
                <a:stretch>
                  <a:fillRect l="-1169" t="-21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751E027-C6AB-44A8-8B52-DC4ABBE2B670}"/>
                  </a:ext>
                </a:extLst>
              </p:cNvPr>
              <p:cNvSpPr/>
              <p:nvPr/>
            </p:nvSpPr>
            <p:spPr>
              <a:xfrm>
                <a:off x="1306330" y="1919291"/>
                <a:ext cx="3317318" cy="62632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𝑎𝑣𝑔</m:t>
                          </m:r>
                        </m:sub>
                      </m:sSub>
                      <m:r>
                        <a:rPr lang="en-US" i="1">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4</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5</m:t>
                              </m:r>
                            </m:sub>
                          </m:sSub>
                        </m:num>
                        <m:den>
                          <m:r>
                            <a:rPr lang="en-US" i="1">
                              <a:latin typeface="Cambria Math" panose="02040503050406030204" pitchFamily="18" charset="0"/>
                            </a:rPr>
                            <m:t>5</m:t>
                          </m:r>
                        </m:den>
                      </m:f>
                    </m:oMath>
                  </m:oMathPara>
                </a14:m>
                <a:endParaRPr lang="en-US" dirty="0"/>
              </a:p>
              <a:p>
                <a:pPr>
                  <a:spcAft>
                    <a:spcPts val="600"/>
                  </a:spcAft>
                </a:pPr>
                <a:endParaRPr lang="en-US" sz="200" dirty="0"/>
              </a:p>
            </p:txBody>
          </p:sp>
        </mc:Choice>
        <mc:Fallback xmlns="">
          <p:sp>
            <p:nvSpPr>
              <p:cNvPr id="4" name="Rectangle 3">
                <a:extLst>
                  <a:ext uri="{FF2B5EF4-FFF2-40B4-BE49-F238E27FC236}">
                    <a16:creationId xmlns:a16="http://schemas.microsoft.com/office/drawing/2014/main" id="{8751E027-C6AB-44A8-8B52-DC4ABBE2B670}"/>
                  </a:ext>
                </a:extLst>
              </p:cNvPr>
              <p:cNvSpPr>
                <a:spLocks noRot="1" noChangeAspect="1" noMove="1" noResize="1" noEditPoints="1" noAdjustHandles="1" noChangeArrowheads="1" noChangeShapeType="1" noTextEdit="1"/>
              </p:cNvSpPr>
              <p:nvPr/>
            </p:nvSpPr>
            <p:spPr>
              <a:xfrm>
                <a:off x="1306330" y="1919291"/>
                <a:ext cx="3317318" cy="62632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E9C1325-020B-4670-B3DB-1D82E88B0052}"/>
                  </a:ext>
                </a:extLst>
              </p:cNvPr>
              <p:cNvSpPr/>
              <p:nvPr/>
            </p:nvSpPr>
            <p:spPr>
              <a:xfrm>
                <a:off x="1517345" y="4486921"/>
                <a:ext cx="4422686" cy="62600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rPr>
                        <m:t>𝑃𝑒𝑟𝑐𝑒𝑛𝑡</m:t>
                      </m:r>
                      <m:r>
                        <a:rPr lang="en-US" i="0">
                          <a:latin typeface="Cambria Math" panose="02040503050406030204" pitchFamily="18" charset="0"/>
                        </a:rPr>
                        <m:t> </m:t>
                      </m:r>
                      <m:r>
                        <a:rPr lang="en-US" i="1">
                          <a:latin typeface="Cambria Math" panose="02040503050406030204" pitchFamily="18" charset="0"/>
                        </a:rPr>
                        <m:t>𝑑𝑖𝑓𝑓𝑒𝑟</m:t>
                      </m:r>
                      <m:r>
                        <a:rPr lang="en-US" b="0" i="1" smtClean="0">
                          <a:latin typeface="Cambria Math" panose="02040503050406030204" pitchFamily="18" charset="0"/>
                        </a:rPr>
                        <m:t>𝑒</m:t>
                      </m:r>
                      <m:r>
                        <a:rPr lang="en-US" i="1">
                          <a:latin typeface="Cambria Math" panose="02040503050406030204" pitchFamily="18" charset="0"/>
                        </a:rPr>
                        <m:t>𝑛𝑐𝑒</m:t>
                      </m:r>
                      <m:r>
                        <a:rPr lang="en-US" i="0">
                          <a:latin typeface="Cambria Math" panose="02040503050406030204" pitchFamily="18" charset="0"/>
                        </a:rPr>
                        <m:t> =</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r>
                                <a:rPr lang="en-US" b="0" i="1" smtClean="0">
                                  <a:latin typeface="Cambria Math" panose="02040503050406030204" pitchFamily="18" charset="0"/>
                                </a:rPr>
                                <m:t>8.66</m:t>
                              </m:r>
                              <m:r>
                                <a:rPr lang="en-US" i="1">
                                  <a:latin typeface="Cambria Math" panose="02040503050406030204" pitchFamily="18" charset="0"/>
                                </a:rPr>
                                <m:t>−</m:t>
                              </m:r>
                              <m:r>
                                <a:rPr lang="en-US" b="0" i="1" smtClean="0">
                                  <a:latin typeface="Cambria Math" panose="02040503050406030204" pitchFamily="18" charset="0"/>
                                </a:rPr>
                                <m:t>9.8</m:t>
                              </m:r>
                            </m:e>
                          </m:d>
                        </m:num>
                        <m:den>
                          <m:r>
                            <a:rPr lang="en-US" b="0" i="1" smtClean="0">
                              <a:latin typeface="Cambria Math" panose="02040503050406030204" pitchFamily="18" charset="0"/>
                            </a:rPr>
                            <m:t>9.8</m:t>
                          </m:r>
                        </m:den>
                      </m:f>
                      <m:r>
                        <a:rPr lang="en-US" i="1" smtClean="0">
                          <a:latin typeface="Cambria Math" panose="02040503050406030204" pitchFamily="18" charset="0"/>
                        </a:rPr>
                        <m:t>×</m:t>
                      </m:r>
                      <m:r>
                        <a:rPr lang="en-US" b="0" i="1" smtClean="0">
                          <a:latin typeface="Cambria Math" panose="02040503050406030204" pitchFamily="18" charset="0"/>
                        </a:rPr>
                        <m:t>100</m:t>
                      </m:r>
                    </m:oMath>
                  </m:oMathPara>
                </a14:m>
                <a:endParaRPr lang="en-US" b="0" dirty="0"/>
              </a:p>
            </p:txBody>
          </p:sp>
        </mc:Choice>
        <mc:Fallback xmlns="">
          <p:sp>
            <p:nvSpPr>
              <p:cNvPr id="5" name="Rectangle 4">
                <a:extLst>
                  <a:ext uri="{FF2B5EF4-FFF2-40B4-BE49-F238E27FC236}">
                    <a16:creationId xmlns:a16="http://schemas.microsoft.com/office/drawing/2014/main" id="{9E9C1325-020B-4670-B3DB-1D82E88B0052}"/>
                  </a:ext>
                </a:extLst>
              </p:cNvPr>
              <p:cNvSpPr>
                <a:spLocks noRot="1" noChangeAspect="1" noMove="1" noResize="1" noEditPoints="1" noAdjustHandles="1" noChangeArrowheads="1" noChangeShapeType="1" noTextEdit="1"/>
              </p:cNvSpPr>
              <p:nvPr/>
            </p:nvSpPr>
            <p:spPr>
              <a:xfrm>
                <a:off x="1517345" y="4486921"/>
                <a:ext cx="4422686" cy="62600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1B28AE2-0C8D-4AA2-BAF6-9A7418D65F87}"/>
                  </a:ext>
                </a:extLst>
              </p:cNvPr>
              <p:cNvSpPr txBox="1"/>
              <p:nvPr/>
            </p:nvSpPr>
            <p:spPr>
              <a:xfrm>
                <a:off x="3717914" y="3047425"/>
                <a:ext cx="1126390"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pt-BR" i="1" smtClean="0">
                              <a:latin typeface="Cambria Math" panose="02040503050406030204" pitchFamily="18" charset="0"/>
                            </a:rPr>
                          </m:ctrlPr>
                        </m:sSupPr>
                        <m:e>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𝑠</m:t>
                          </m:r>
                        </m:e>
                        <m:sup>
                          <m:r>
                            <a:rPr lang="pt-BR" i="1" smtClean="0">
                              <a:latin typeface="Cambria Math" panose="02040503050406030204" pitchFamily="18" charset="0"/>
                            </a:rPr>
                            <m:t>2</m:t>
                          </m:r>
                        </m:sup>
                      </m:sSup>
                    </m:oMath>
                  </m:oMathPara>
                </a14:m>
                <a:endParaRPr lang="en-US" dirty="0"/>
              </a:p>
            </p:txBody>
          </p:sp>
        </mc:Choice>
        <mc:Fallback xmlns="">
          <p:sp>
            <p:nvSpPr>
              <p:cNvPr id="19" name="TextBox 18">
                <a:extLst>
                  <a:ext uri="{FF2B5EF4-FFF2-40B4-BE49-F238E27FC236}">
                    <a16:creationId xmlns:a16="http://schemas.microsoft.com/office/drawing/2014/main" id="{D1B28AE2-0C8D-4AA2-BAF6-9A7418D65F87}"/>
                  </a:ext>
                </a:extLst>
              </p:cNvPr>
              <p:cNvSpPr txBox="1">
                <a:spLocks noRot="1" noChangeAspect="1" noMove="1" noResize="1" noEditPoints="1" noAdjustHandles="1" noChangeArrowheads="1" noChangeShapeType="1" noTextEdit="1"/>
              </p:cNvSpPr>
              <p:nvPr/>
            </p:nvSpPr>
            <p:spPr>
              <a:xfrm>
                <a:off x="3717914" y="3047425"/>
                <a:ext cx="1126390" cy="369332"/>
              </a:xfrm>
              <a:prstGeom prst="rect">
                <a:avLst/>
              </a:prstGeom>
              <a:blipFill>
                <a:blip r:embed="rId6"/>
                <a:stretch>
                  <a:fillRect b="-13333"/>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DCA3970E-98B5-4CFB-AE7B-57375830F9FC}"/>
              </a:ext>
            </a:extLst>
          </p:cNvPr>
          <p:cNvSpPr txBox="1"/>
          <p:nvPr/>
        </p:nvSpPr>
        <p:spPr>
          <a:xfrm>
            <a:off x="2401170" y="5201181"/>
            <a:ext cx="1126390" cy="365760"/>
          </a:xfrm>
          <a:prstGeom prst="rect">
            <a:avLst/>
          </a:prstGeom>
          <a:noFill/>
        </p:spPr>
        <p:txBody>
          <a:bodyPr wrap="square" rtlCol="0">
            <a:spAutoFit/>
          </a:bodyPr>
          <a:lstStyle/>
          <a:p>
            <a:pPr algn="ctr"/>
            <a:r>
              <a:rPr lang="en-US" dirty="0"/>
              <a:t>11.63</a:t>
            </a:r>
          </a:p>
        </p:txBody>
      </p:sp>
      <p:sp>
        <p:nvSpPr>
          <p:cNvPr id="23" name="TextBox 22">
            <a:extLst>
              <a:ext uri="{FF2B5EF4-FFF2-40B4-BE49-F238E27FC236}">
                <a16:creationId xmlns:a16="http://schemas.microsoft.com/office/drawing/2014/main" id="{965CE721-EC84-4D19-AB79-004EF0FC37F9}"/>
              </a:ext>
            </a:extLst>
          </p:cNvPr>
          <p:cNvSpPr txBox="1"/>
          <p:nvPr/>
        </p:nvSpPr>
        <p:spPr>
          <a:xfrm>
            <a:off x="3967296" y="5179877"/>
            <a:ext cx="1126390" cy="365760"/>
          </a:xfrm>
          <a:prstGeom prst="rect">
            <a:avLst/>
          </a:prstGeom>
          <a:noFill/>
        </p:spPr>
        <p:txBody>
          <a:bodyPr wrap="square" rtlCol="0">
            <a:spAutoFit/>
          </a:bodyPr>
          <a:lstStyle/>
          <a:p>
            <a:pPr algn="ctr"/>
            <a:r>
              <a:rPr lang="en-US" dirty="0"/>
              <a:t>%</a:t>
            </a:r>
          </a:p>
        </p:txBody>
      </p:sp>
      <p:sp>
        <p:nvSpPr>
          <p:cNvPr id="24" name="TextBox 23">
            <a:extLst>
              <a:ext uri="{FF2B5EF4-FFF2-40B4-BE49-F238E27FC236}">
                <a16:creationId xmlns:a16="http://schemas.microsoft.com/office/drawing/2014/main" id="{FFF42237-74A3-4131-9EF6-DEE627D6FC52}"/>
              </a:ext>
            </a:extLst>
          </p:cNvPr>
          <p:cNvSpPr txBox="1"/>
          <p:nvPr/>
        </p:nvSpPr>
        <p:spPr>
          <a:xfrm>
            <a:off x="2401170" y="3063240"/>
            <a:ext cx="1126390" cy="365760"/>
          </a:xfrm>
          <a:prstGeom prst="rect">
            <a:avLst/>
          </a:prstGeom>
          <a:noFill/>
        </p:spPr>
        <p:txBody>
          <a:bodyPr wrap="square" rtlCol="0">
            <a:spAutoFit/>
          </a:bodyPr>
          <a:lstStyle/>
          <a:p>
            <a:pPr algn="ctr"/>
            <a:r>
              <a:rPr lang="en-US" dirty="0"/>
              <a:t>8.66</a:t>
            </a:r>
          </a:p>
        </p:txBody>
      </p:sp>
      <p:sp>
        <p:nvSpPr>
          <p:cNvPr id="6" name="Footer Placeholder 5">
            <a:extLst>
              <a:ext uri="{FF2B5EF4-FFF2-40B4-BE49-F238E27FC236}">
                <a16:creationId xmlns:a16="http://schemas.microsoft.com/office/drawing/2014/main" id="{E90E7C39-14BD-4D2E-A375-0741C996F724}"/>
              </a:ext>
            </a:extLst>
          </p:cNvPr>
          <p:cNvSpPr>
            <a:spLocks noGrp="1"/>
          </p:cNvSpPr>
          <p:nvPr>
            <p:ph type="ftr" sz="quarter" idx="11"/>
          </p:nvPr>
        </p:nvSpPr>
        <p:spPr/>
        <p:txBody>
          <a:bodyPr/>
          <a:lstStyle/>
          <a:p>
            <a:r>
              <a:rPr lang="en-US"/>
              <a:t>PHYS204 November 2023</a:t>
            </a:r>
          </a:p>
        </p:txBody>
      </p:sp>
    </p:spTree>
    <p:extLst>
      <p:ext uri="{BB962C8B-B14F-4D97-AF65-F5344CB8AC3E}">
        <p14:creationId xmlns:p14="http://schemas.microsoft.com/office/powerpoint/2010/main" val="1884947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Autofit/>
          </a:bodyPr>
          <a:lstStyle/>
          <a:p>
            <a:r>
              <a:rPr lang="en-US" sz="6000" dirty="0">
                <a:solidFill>
                  <a:schemeClr val="accent4"/>
                </a:solidFill>
              </a:rPr>
              <a:t>Conclusions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p:txBody>
          <a:bodyPr/>
          <a:lstStyle/>
          <a:p>
            <a:pPr lvl="0"/>
            <a:r>
              <a:rPr lang="en-US" sz="2400" dirty="0"/>
              <a:t>Discuss the results and comment on the source of errors. </a:t>
            </a:r>
          </a:p>
          <a:p>
            <a:pPr lvl="1"/>
            <a:r>
              <a:rPr lang="en-US" sz="2400" dirty="0"/>
              <a:t>Answer: The sources of error are room temperature and  movement of object in motion</a:t>
            </a:r>
          </a:p>
          <a:p>
            <a:pPr lvl="0"/>
            <a:r>
              <a:rPr lang="en-US" sz="2400" dirty="0"/>
              <a:t>How much variation is there from trial to trial? What does this indicate about the uncertainty of the result?</a:t>
            </a:r>
          </a:p>
          <a:p>
            <a:pPr lvl="1"/>
            <a:r>
              <a:rPr lang="en-US" sz="2400" dirty="0"/>
              <a:t>Answer: Higher variation means uncertainty of results and are likely not to be accurate but lower variation implies more precise and reliable the measurement</a:t>
            </a:r>
            <a:r>
              <a:rPr lang="en-US" dirty="0"/>
              <a:t>.</a:t>
            </a:r>
          </a:p>
        </p:txBody>
      </p:sp>
      <p:sp>
        <p:nvSpPr>
          <p:cNvPr id="3" name="Footer Placeholder 2">
            <a:extLst>
              <a:ext uri="{FF2B5EF4-FFF2-40B4-BE49-F238E27FC236}">
                <a16:creationId xmlns:a16="http://schemas.microsoft.com/office/drawing/2014/main" id="{8EE63AA6-7825-4CFC-9FAC-081EA7C777D4}"/>
              </a:ext>
            </a:extLst>
          </p:cNvPr>
          <p:cNvSpPr>
            <a:spLocks noGrp="1"/>
          </p:cNvSpPr>
          <p:nvPr>
            <p:ph type="ftr" sz="quarter" idx="11"/>
          </p:nvPr>
        </p:nvSpPr>
        <p:spPr/>
        <p:txBody>
          <a:bodyPr/>
          <a:lstStyle/>
          <a:p>
            <a:r>
              <a:rPr lang="en-US"/>
              <a:t>PHYS204 November 2023</a:t>
            </a:r>
          </a:p>
        </p:txBody>
      </p:sp>
    </p:spTree>
    <p:extLst>
      <p:ext uri="{BB962C8B-B14F-4D97-AF65-F5344CB8AC3E}">
        <p14:creationId xmlns:p14="http://schemas.microsoft.com/office/powerpoint/2010/main" val="2064731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F01490-6B0B-7A12-FB1F-EF4F37E98E86}"/>
              </a:ext>
            </a:extLst>
          </p:cNvPr>
          <p:cNvSpPr>
            <a:spLocks noGrp="1"/>
          </p:cNvSpPr>
          <p:nvPr>
            <p:ph type="sldNum" sz="quarter" idx="14"/>
          </p:nvPr>
        </p:nvSpPr>
        <p:spPr/>
        <p:txBody>
          <a:bodyPr/>
          <a:lstStyle/>
          <a:p>
            <a:fld id="{058DB212-BFA2-403F-85EF-DFD3FF6D973A}" type="slidenum">
              <a:rPr lang="en-US" noProof="0" smtClean="0"/>
              <a:pPr/>
              <a:t>24</a:t>
            </a:fld>
            <a:endParaRPr lang="en-US" noProof="0"/>
          </a:p>
        </p:txBody>
      </p:sp>
      <p:sp>
        <p:nvSpPr>
          <p:cNvPr id="4" name="Title 3">
            <a:extLst>
              <a:ext uri="{FF2B5EF4-FFF2-40B4-BE49-F238E27FC236}">
                <a16:creationId xmlns:a16="http://schemas.microsoft.com/office/drawing/2014/main" id="{AD9DE5C0-3D8E-BDCA-752D-BA1011680F9C}"/>
              </a:ext>
            </a:extLst>
          </p:cNvPr>
          <p:cNvSpPr>
            <a:spLocks noGrp="1"/>
          </p:cNvSpPr>
          <p:nvPr>
            <p:ph type="ctrTitle"/>
          </p:nvPr>
        </p:nvSpPr>
        <p:spPr>
          <a:xfrm>
            <a:off x="1440088" y="3312413"/>
            <a:ext cx="3759807" cy="1547813"/>
          </a:xfrm>
        </p:spPr>
        <p:txBody>
          <a:bodyPr/>
          <a:lstStyle/>
          <a:p>
            <a:r>
              <a:rPr lang="en-US" b="0" i="0" dirty="0">
                <a:solidFill>
                  <a:schemeClr val="accent4"/>
                </a:solidFill>
                <a:effectLst/>
                <a:latin typeface="Arial" panose="020B0604020202020204" pitchFamily="34" charset="0"/>
              </a:rPr>
              <a:t> Conservation of Energy from Ultrasonic Sensor</a:t>
            </a:r>
            <a:br>
              <a:rPr lang="en-US" sz="6000" dirty="0"/>
            </a:br>
            <a:endParaRPr lang="en-US" sz="6000" dirty="0">
              <a:solidFill>
                <a:schemeClr val="accent4"/>
              </a:solidFill>
            </a:endParaRPr>
          </a:p>
        </p:txBody>
      </p:sp>
      <p:sp>
        <p:nvSpPr>
          <p:cNvPr id="7" name="TextBox 6">
            <a:extLst>
              <a:ext uri="{FF2B5EF4-FFF2-40B4-BE49-F238E27FC236}">
                <a16:creationId xmlns:a16="http://schemas.microsoft.com/office/drawing/2014/main" id="{E7E55269-8A02-8F15-1A1C-103A91E79734}"/>
              </a:ext>
            </a:extLst>
          </p:cNvPr>
          <p:cNvSpPr txBox="1"/>
          <p:nvPr/>
        </p:nvSpPr>
        <p:spPr>
          <a:xfrm>
            <a:off x="8174182" y="2230582"/>
            <a:ext cx="3574473" cy="2585323"/>
          </a:xfrm>
          <a:prstGeom prst="rect">
            <a:avLst/>
          </a:prstGeom>
          <a:noFill/>
        </p:spPr>
        <p:txBody>
          <a:bodyPr wrap="square" rtlCol="0">
            <a:spAutoFit/>
          </a:bodyPr>
          <a:lstStyle/>
          <a:p>
            <a:r>
              <a:rPr lang="en-US" dirty="0"/>
              <a:t>In this part, the free-fall data is used to observe the transformation of potential energy to kinetic energy. The total mechanic energy gives insight into the conservation of energy</a:t>
            </a:r>
          </a:p>
        </p:txBody>
      </p:sp>
    </p:spTree>
    <p:extLst>
      <p:ext uri="{BB962C8B-B14F-4D97-AF65-F5344CB8AC3E}">
        <p14:creationId xmlns:p14="http://schemas.microsoft.com/office/powerpoint/2010/main" val="1222260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a:xfrm>
            <a:off x="105270" y="0"/>
            <a:ext cx="3932237" cy="1600200"/>
          </a:xfrm>
        </p:spPr>
        <p:txBody>
          <a:bodyPr>
            <a:normAutofit/>
          </a:bodyPr>
          <a:lstStyle/>
          <a:p>
            <a:r>
              <a:rPr lang="en-US" sz="6000" dirty="0">
                <a:solidFill>
                  <a:schemeClr val="accent4"/>
                </a:solidFill>
              </a:rPr>
              <a:t>Excel Table</a:t>
            </a:r>
            <a:br>
              <a:rPr lang="en-US" sz="4400" dirty="0"/>
            </a:br>
            <a:endParaRPr lang="en-US" sz="4400" dirty="0"/>
          </a:p>
        </p:txBody>
      </p:sp>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a:xfrm>
            <a:off x="255173" y="2057400"/>
            <a:ext cx="2931372" cy="3664527"/>
          </a:xfrm>
        </p:spPr>
        <p:txBody>
          <a:bodyPr>
            <a:normAutofit/>
          </a:bodyPr>
          <a:lstStyle/>
          <a:p>
            <a:r>
              <a:rPr lang="en-US" sz="2000" dirty="0"/>
              <a:t>Include all values in the Excel table for a single trial showing the fall distance in centimeters and meters as a function of time with the values generated for kinetic energy K, potential energy U, and total mechanical energy E. </a:t>
            </a:r>
          </a:p>
          <a:p>
            <a:r>
              <a:rPr lang="en-US" dirty="0"/>
              <a:t> </a:t>
            </a:r>
          </a:p>
        </p:txBody>
      </p:sp>
      <p:sp>
        <p:nvSpPr>
          <p:cNvPr id="3" name="Footer Placeholder 2">
            <a:extLst>
              <a:ext uri="{FF2B5EF4-FFF2-40B4-BE49-F238E27FC236}">
                <a16:creationId xmlns:a16="http://schemas.microsoft.com/office/drawing/2014/main" id="{0239A579-C967-4043-A438-86B934175628}"/>
              </a:ext>
            </a:extLst>
          </p:cNvPr>
          <p:cNvSpPr>
            <a:spLocks noGrp="1"/>
          </p:cNvSpPr>
          <p:nvPr>
            <p:ph type="ftr" sz="quarter" idx="11"/>
          </p:nvPr>
        </p:nvSpPr>
        <p:spPr/>
        <p:txBody>
          <a:bodyPr/>
          <a:lstStyle/>
          <a:p>
            <a:r>
              <a:rPr lang="en-US"/>
              <a:t>PHYS204 November 2023</a:t>
            </a:r>
          </a:p>
        </p:txBody>
      </p:sp>
      <p:pic>
        <p:nvPicPr>
          <p:cNvPr id="8" name="Picture 7">
            <a:extLst>
              <a:ext uri="{FF2B5EF4-FFF2-40B4-BE49-F238E27FC236}">
                <a16:creationId xmlns:a16="http://schemas.microsoft.com/office/drawing/2014/main" id="{4810DAB4-F8D9-7F86-0371-D97F750BBF58}"/>
              </a:ext>
            </a:extLst>
          </p:cNvPr>
          <p:cNvPicPr>
            <a:picLocks noChangeAspect="1"/>
          </p:cNvPicPr>
          <p:nvPr/>
        </p:nvPicPr>
        <p:blipFill>
          <a:blip r:embed="rId2"/>
          <a:stretch>
            <a:fillRect/>
          </a:stretch>
        </p:blipFill>
        <p:spPr>
          <a:xfrm>
            <a:off x="4024022" y="184799"/>
            <a:ext cx="5704593" cy="6425863"/>
          </a:xfrm>
          <a:prstGeom prst="rect">
            <a:avLst/>
          </a:prstGeom>
        </p:spPr>
      </p:pic>
    </p:spTree>
    <p:extLst>
      <p:ext uri="{BB962C8B-B14F-4D97-AF65-F5344CB8AC3E}">
        <p14:creationId xmlns:p14="http://schemas.microsoft.com/office/powerpoint/2010/main" val="590501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132B-772A-4741-9DCF-A50A1FA0433C}"/>
              </a:ext>
            </a:extLst>
          </p:cNvPr>
          <p:cNvSpPr>
            <a:spLocks noGrp="1"/>
          </p:cNvSpPr>
          <p:nvPr>
            <p:ph type="title"/>
          </p:nvPr>
        </p:nvSpPr>
        <p:spPr>
          <a:xfrm>
            <a:off x="120261" y="157397"/>
            <a:ext cx="3932237" cy="1600200"/>
          </a:xfrm>
        </p:spPr>
        <p:txBody>
          <a:bodyPr>
            <a:normAutofit/>
          </a:bodyPr>
          <a:lstStyle/>
          <a:p>
            <a:r>
              <a:rPr lang="en-US" sz="4400" dirty="0">
                <a:solidFill>
                  <a:schemeClr val="accent4"/>
                </a:solidFill>
              </a:rPr>
              <a:t>Excel Graph</a:t>
            </a:r>
            <a:br>
              <a:rPr lang="en-US" sz="4400" dirty="0"/>
            </a:br>
            <a:endParaRPr lang="en-US" sz="4400" dirty="0"/>
          </a:p>
        </p:txBody>
      </p:sp>
      <p:sp>
        <p:nvSpPr>
          <p:cNvPr id="4" name="Text Placeholder 3">
            <a:extLst>
              <a:ext uri="{FF2B5EF4-FFF2-40B4-BE49-F238E27FC236}">
                <a16:creationId xmlns:a16="http://schemas.microsoft.com/office/drawing/2014/main" id="{A3505F08-3FCA-414C-AC2D-5D600DFBB18E}"/>
              </a:ext>
            </a:extLst>
          </p:cNvPr>
          <p:cNvSpPr>
            <a:spLocks noGrp="1"/>
          </p:cNvSpPr>
          <p:nvPr>
            <p:ph type="body" sz="half" idx="2"/>
          </p:nvPr>
        </p:nvSpPr>
        <p:spPr>
          <a:xfrm>
            <a:off x="300142" y="2297243"/>
            <a:ext cx="2218205" cy="3811588"/>
          </a:xfrm>
        </p:spPr>
        <p:txBody>
          <a:bodyPr/>
          <a:lstStyle/>
          <a:p>
            <a:r>
              <a:rPr lang="en-US" sz="2400" dirty="0"/>
              <a:t>Include Excel graph for a single trial showing the plots of the kinetic energy K, potential energy U, and total mechanical energy E as a function of time. </a:t>
            </a:r>
          </a:p>
          <a:p>
            <a:endParaRPr lang="en-US" dirty="0"/>
          </a:p>
        </p:txBody>
      </p:sp>
      <p:sp>
        <p:nvSpPr>
          <p:cNvPr id="3" name="Footer Placeholder 2">
            <a:extLst>
              <a:ext uri="{FF2B5EF4-FFF2-40B4-BE49-F238E27FC236}">
                <a16:creationId xmlns:a16="http://schemas.microsoft.com/office/drawing/2014/main" id="{D9BC401A-82AC-4AB7-9A9A-4E96BC786129}"/>
              </a:ext>
            </a:extLst>
          </p:cNvPr>
          <p:cNvSpPr>
            <a:spLocks noGrp="1"/>
          </p:cNvSpPr>
          <p:nvPr>
            <p:ph type="ftr" sz="quarter" idx="11"/>
          </p:nvPr>
        </p:nvSpPr>
        <p:spPr/>
        <p:txBody>
          <a:bodyPr/>
          <a:lstStyle/>
          <a:p>
            <a:r>
              <a:rPr lang="en-US"/>
              <a:t>PHYS204 November 2023</a:t>
            </a:r>
          </a:p>
        </p:txBody>
      </p:sp>
      <p:pic>
        <p:nvPicPr>
          <p:cNvPr id="7" name="Picture 6">
            <a:extLst>
              <a:ext uri="{FF2B5EF4-FFF2-40B4-BE49-F238E27FC236}">
                <a16:creationId xmlns:a16="http://schemas.microsoft.com/office/drawing/2014/main" id="{236D320C-A2B6-DA11-713F-A3AC89122EEB}"/>
              </a:ext>
            </a:extLst>
          </p:cNvPr>
          <p:cNvPicPr>
            <a:picLocks noChangeAspect="1"/>
          </p:cNvPicPr>
          <p:nvPr/>
        </p:nvPicPr>
        <p:blipFill>
          <a:blip r:embed="rId2"/>
          <a:stretch>
            <a:fillRect/>
          </a:stretch>
        </p:blipFill>
        <p:spPr>
          <a:xfrm>
            <a:off x="2848011" y="1217126"/>
            <a:ext cx="9009043" cy="5022870"/>
          </a:xfrm>
          <a:prstGeom prst="rect">
            <a:avLst/>
          </a:prstGeom>
        </p:spPr>
      </p:pic>
    </p:spTree>
    <p:extLst>
      <p:ext uri="{BB962C8B-B14F-4D97-AF65-F5344CB8AC3E}">
        <p14:creationId xmlns:p14="http://schemas.microsoft.com/office/powerpoint/2010/main" val="2027804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Autofit/>
          </a:bodyPr>
          <a:lstStyle/>
          <a:p>
            <a:r>
              <a:rPr lang="en-US" sz="6000" dirty="0">
                <a:solidFill>
                  <a:schemeClr val="accent4"/>
                </a:solidFill>
              </a:rPr>
              <a:t>Data Analysis </a:t>
            </a:r>
          </a:p>
        </p:txBody>
      </p:sp>
      <p:sp>
        <p:nvSpPr>
          <p:cNvPr id="3" name="Content Placeholder 2">
            <a:extLst>
              <a:ext uri="{FF2B5EF4-FFF2-40B4-BE49-F238E27FC236}">
                <a16:creationId xmlns:a16="http://schemas.microsoft.com/office/drawing/2014/main" id="{359ABB22-E52E-475E-A637-B8C80B6E3197}"/>
              </a:ext>
            </a:extLst>
          </p:cNvPr>
          <p:cNvSpPr>
            <a:spLocks noGrp="1"/>
          </p:cNvSpPr>
          <p:nvPr>
            <p:ph idx="1"/>
          </p:nvPr>
        </p:nvSpPr>
        <p:spPr>
          <a:xfrm>
            <a:off x="838200" y="1690688"/>
            <a:ext cx="10515600" cy="5018119"/>
          </a:xfrm>
        </p:spPr>
        <p:txBody>
          <a:bodyPr/>
          <a:lstStyle/>
          <a:p>
            <a:r>
              <a:rPr lang="en-US" dirty="0"/>
              <a:t>Theoretical value of final velocity  </a:t>
            </a:r>
          </a:p>
          <a:p>
            <a:pPr marL="0" indent="0">
              <a:buNone/>
            </a:pPr>
            <a:endParaRPr lang="en-US" dirty="0"/>
          </a:p>
          <a:p>
            <a:pPr marL="0" indent="0">
              <a:buNone/>
            </a:pPr>
            <a:endParaRPr lang="en-US" sz="500" dirty="0"/>
          </a:p>
          <a:p>
            <a:endParaRPr lang="en-US" dirty="0"/>
          </a:p>
          <a:p>
            <a:r>
              <a:rPr lang="en-US" dirty="0"/>
              <a:t>Final velocity from experimental data (or largest velocity) </a:t>
            </a:r>
          </a:p>
          <a:p>
            <a:pPr marL="0" indent="0">
              <a:buNone/>
            </a:pPr>
            <a:endParaRPr lang="en-US" sz="3600" dirty="0"/>
          </a:p>
          <a:p>
            <a:r>
              <a:rPr lang="en-US" dirty="0"/>
              <a:t>Percent difference</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E9C1325-020B-4670-B3DB-1D82E88B0052}"/>
                  </a:ext>
                </a:extLst>
              </p:cNvPr>
              <p:cNvSpPr/>
              <p:nvPr/>
            </p:nvSpPr>
            <p:spPr>
              <a:xfrm>
                <a:off x="1279137" y="5022892"/>
                <a:ext cx="5180649" cy="748346"/>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rPr>
                        <m:t>𝑃𝑒𝑟𝑐𝑒𝑛𝑡</m:t>
                      </m:r>
                      <m:r>
                        <a:rPr lang="en-US" i="0">
                          <a:latin typeface="Cambria Math" panose="02040503050406030204" pitchFamily="18" charset="0"/>
                        </a:rPr>
                        <m:t> </m:t>
                      </m:r>
                      <m:r>
                        <a:rPr lang="en-US" i="1">
                          <a:latin typeface="Cambria Math" panose="02040503050406030204" pitchFamily="18" charset="0"/>
                        </a:rPr>
                        <m:t>𝑑𝑖𝑓𝑓𝑒𝑟</m:t>
                      </m:r>
                      <m:r>
                        <a:rPr lang="en-US" b="0" i="1" smtClean="0">
                          <a:latin typeface="Cambria Math" panose="02040503050406030204" pitchFamily="18" charset="0"/>
                        </a:rPr>
                        <m:t>𝑒</m:t>
                      </m:r>
                      <m:r>
                        <a:rPr lang="en-US" i="1">
                          <a:latin typeface="Cambria Math" panose="02040503050406030204" pitchFamily="18" charset="0"/>
                        </a:rPr>
                        <m:t>𝑛𝑐𝑒</m:t>
                      </m:r>
                      <m:r>
                        <a:rPr lang="en-US" i="0">
                          <a:latin typeface="Cambria Math" panose="02040503050406030204" pitchFamily="18" charset="0"/>
                        </a:rPr>
                        <m:t> =</m:t>
                      </m:r>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𝑒𝑥𝑝𝑒𝑟𝑖𝑚𝑒𝑛𝑡𝑎𝑙</m:t>
                                  </m:r>
                                </m:sub>
                              </m:sSub>
                            </m:e>
                          </m:d>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den>
                      </m:f>
                      <m:r>
                        <a:rPr lang="en-US" i="1" smtClean="0">
                          <a:latin typeface="Cambria Math" panose="02040503050406030204" pitchFamily="18" charset="0"/>
                        </a:rPr>
                        <m:t>×</m:t>
                      </m:r>
                      <m:r>
                        <a:rPr lang="en-US" b="0" i="1" smtClean="0">
                          <a:latin typeface="Cambria Math" panose="02040503050406030204" pitchFamily="18" charset="0"/>
                        </a:rPr>
                        <m:t>100</m:t>
                      </m:r>
                    </m:oMath>
                  </m:oMathPara>
                </a14:m>
                <a:endParaRPr lang="en-US" dirty="0"/>
              </a:p>
            </p:txBody>
          </p:sp>
        </mc:Choice>
        <mc:Fallback xmlns="">
          <p:sp>
            <p:nvSpPr>
              <p:cNvPr id="5" name="Rectangle 4">
                <a:extLst>
                  <a:ext uri="{FF2B5EF4-FFF2-40B4-BE49-F238E27FC236}">
                    <a16:creationId xmlns:a16="http://schemas.microsoft.com/office/drawing/2014/main" id="{9E9C1325-020B-4670-B3DB-1D82E88B0052}"/>
                  </a:ext>
                </a:extLst>
              </p:cNvPr>
              <p:cNvSpPr>
                <a:spLocks noRot="1" noChangeAspect="1" noMove="1" noResize="1" noEditPoints="1" noAdjustHandles="1" noChangeArrowheads="1" noChangeShapeType="1" noTextEdit="1"/>
              </p:cNvSpPr>
              <p:nvPr/>
            </p:nvSpPr>
            <p:spPr>
              <a:xfrm>
                <a:off x="1279137" y="5022892"/>
                <a:ext cx="5180649" cy="74834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890A75D6-419B-4E79-B229-7734B2A239E0}"/>
                  </a:ext>
                </a:extLst>
              </p:cNvPr>
              <p:cNvSpPr/>
              <p:nvPr/>
            </p:nvSpPr>
            <p:spPr>
              <a:xfrm>
                <a:off x="1348410" y="4525875"/>
                <a:ext cx="1624419" cy="390748"/>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𝑣</m:t>
                        </m:r>
                      </m:e>
                      <m:sub>
                        <m:r>
                          <a:rPr lang="en-US" b="0" i="1" smtClean="0">
                            <a:latin typeface="Cambria Math" panose="02040503050406030204" pitchFamily="18" charset="0"/>
                          </a:rPr>
                          <m:t>𝑒𝑥𝑝𝑒𝑟𝑖𝑚𝑒𝑛𝑡𝑎𝑙</m:t>
                        </m:r>
                      </m:sub>
                    </m:sSub>
                  </m:oMath>
                </a14:m>
                <a:r>
                  <a:rPr lang="en-US" dirty="0"/>
                  <a:t> =</a:t>
                </a:r>
              </a:p>
            </p:txBody>
          </p:sp>
        </mc:Choice>
        <mc:Fallback xmlns="">
          <p:sp>
            <p:nvSpPr>
              <p:cNvPr id="6" name="Rectangle 5">
                <a:extLst>
                  <a:ext uri="{FF2B5EF4-FFF2-40B4-BE49-F238E27FC236}">
                    <a16:creationId xmlns:a16="http://schemas.microsoft.com/office/drawing/2014/main" id="{890A75D6-419B-4E79-B229-7734B2A239E0}"/>
                  </a:ext>
                </a:extLst>
              </p:cNvPr>
              <p:cNvSpPr>
                <a:spLocks noRot="1" noChangeAspect="1" noMove="1" noResize="1" noEditPoints="1" noAdjustHandles="1" noChangeArrowheads="1" noChangeShapeType="1" noTextEdit="1"/>
              </p:cNvSpPr>
              <p:nvPr/>
            </p:nvSpPr>
            <p:spPr>
              <a:xfrm>
                <a:off x="1348410" y="4525875"/>
                <a:ext cx="1624419" cy="390748"/>
              </a:xfrm>
              <a:prstGeom prst="rect">
                <a:avLst/>
              </a:prstGeom>
              <a:blipFill>
                <a:blip r:embed="rId3"/>
                <a:stretch>
                  <a:fillRect t="-7692" r="-8989" b="-16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0864748-D737-4CCE-9C5C-463F71534E26}"/>
                  </a:ext>
                </a:extLst>
              </p:cNvPr>
              <p:cNvSpPr/>
              <p:nvPr/>
            </p:nvSpPr>
            <p:spPr>
              <a:xfrm>
                <a:off x="1420016" y="3396466"/>
                <a:ext cx="1625958" cy="434734"/>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𝑓</m:t>
                        </m:r>
                      </m:sub>
                    </m:sSub>
                    <m:r>
                      <a:rPr lang="en-US" i="0">
                        <a:latin typeface="Cambria Math" panose="02040503050406030204" pitchFamily="18" charset="0"/>
                      </a:rPr>
                      <m:t>=</m:t>
                    </m:r>
                    <m:rad>
                      <m:radPr>
                        <m:degHide m:val="on"/>
                        <m:ctrlPr>
                          <a:rPr lang="en-US" i="1">
                            <a:latin typeface="Cambria Math" panose="02040503050406030204" pitchFamily="18" charset="0"/>
                          </a:rPr>
                        </m:ctrlPr>
                      </m:radPr>
                      <m:deg/>
                      <m:e>
                        <m:r>
                          <a:rPr lang="en-US" i="0">
                            <a:latin typeface="Cambria Math" panose="02040503050406030204" pitchFamily="18" charset="0"/>
                          </a:rPr>
                          <m:t>2</m:t>
                        </m:r>
                        <m:r>
                          <a:rPr lang="en-US" i="1">
                            <a:latin typeface="Cambria Math" panose="02040503050406030204" pitchFamily="18" charset="0"/>
                          </a:rPr>
                          <m:t>𝑔h</m:t>
                        </m:r>
                      </m:e>
                    </m:rad>
                    <m:r>
                      <a:rPr lang="en-US" b="0" i="1" smtClean="0">
                        <a:latin typeface="Cambria Math" panose="02040503050406030204" pitchFamily="18" charset="0"/>
                      </a:rPr>
                      <m:t>=</m:t>
                    </m:r>
                  </m:oMath>
                </a14:m>
                <a:r>
                  <a:rPr lang="en-US" dirty="0"/>
                  <a:t> </a:t>
                </a:r>
              </a:p>
            </p:txBody>
          </p:sp>
        </mc:Choice>
        <mc:Fallback xmlns="">
          <p:sp>
            <p:nvSpPr>
              <p:cNvPr id="7" name="Rectangle 6">
                <a:extLst>
                  <a:ext uri="{FF2B5EF4-FFF2-40B4-BE49-F238E27FC236}">
                    <a16:creationId xmlns:a16="http://schemas.microsoft.com/office/drawing/2014/main" id="{60864748-D737-4CCE-9C5C-463F71534E26}"/>
                  </a:ext>
                </a:extLst>
              </p:cNvPr>
              <p:cNvSpPr>
                <a:spLocks noRot="1" noChangeAspect="1" noMove="1" noResize="1" noEditPoints="1" noAdjustHandles="1" noChangeArrowheads="1" noChangeShapeType="1" noTextEdit="1"/>
              </p:cNvSpPr>
              <p:nvPr/>
            </p:nvSpPr>
            <p:spPr>
              <a:xfrm>
                <a:off x="1420016" y="3396466"/>
                <a:ext cx="1625958" cy="434734"/>
              </a:xfrm>
              <a:prstGeom prst="rect">
                <a:avLst/>
              </a:prstGeom>
              <a:blipFill>
                <a:blip r:embed="rId4"/>
                <a:stretch>
                  <a:fillRect b="-98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67658741-26B8-4935-8317-187655D1EEA4}"/>
                  </a:ext>
                </a:extLst>
              </p:cNvPr>
              <p:cNvSpPr/>
              <p:nvPr/>
            </p:nvSpPr>
            <p:spPr>
              <a:xfrm>
                <a:off x="1336889" y="2202943"/>
                <a:ext cx="2407390" cy="39158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h</m:t>
                    </m:r>
                    <m:r>
                      <a:rPr lang="en-US"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𝑓𝑖𝑛𝑎𝑙</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𝑖𝑛𝑖𝑡𝑖𝑎𝑙</m:t>
                        </m:r>
                      </m:sub>
                    </m:sSub>
                    <m:r>
                      <a:rPr lang="en-US" b="0" i="1" smtClean="0">
                        <a:latin typeface="Cambria Math" panose="02040503050406030204" pitchFamily="18" charset="0"/>
                      </a:rPr>
                      <m:t>=</m:t>
                    </m:r>
                  </m:oMath>
                </a14:m>
                <a:r>
                  <a:rPr lang="en-US" dirty="0"/>
                  <a:t> </a:t>
                </a:r>
              </a:p>
            </p:txBody>
          </p:sp>
        </mc:Choice>
        <mc:Fallback xmlns="">
          <p:sp>
            <p:nvSpPr>
              <p:cNvPr id="8" name="Rectangle 7">
                <a:extLst>
                  <a:ext uri="{FF2B5EF4-FFF2-40B4-BE49-F238E27FC236}">
                    <a16:creationId xmlns:a16="http://schemas.microsoft.com/office/drawing/2014/main" id="{67658741-26B8-4935-8317-187655D1EEA4}"/>
                  </a:ext>
                </a:extLst>
              </p:cNvPr>
              <p:cNvSpPr>
                <a:spLocks noRot="1" noChangeAspect="1" noMove="1" noResize="1" noEditPoints="1" noAdjustHandles="1" noChangeArrowheads="1" noChangeShapeType="1" noTextEdit="1"/>
              </p:cNvSpPr>
              <p:nvPr/>
            </p:nvSpPr>
            <p:spPr>
              <a:xfrm>
                <a:off x="1336889" y="2202943"/>
                <a:ext cx="2407390" cy="391582"/>
              </a:xfrm>
              <a:prstGeom prst="rect">
                <a:avLst/>
              </a:prstGeom>
              <a:blipFill>
                <a:blip r:embed="rId5"/>
                <a:stretch>
                  <a:fillRect b="-9231"/>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75332372-6726-4A1F-8736-7D024F710DFF}"/>
              </a:ext>
            </a:extLst>
          </p:cNvPr>
          <p:cNvPicPr>
            <a:picLocks noChangeAspect="1"/>
          </p:cNvPicPr>
          <p:nvPr/>
        </p:nvPicPr>
        <p:blipFill rotWithShape="1">
          <a:blip r:embed="rId6"/>
          <a:srcRect l="24600" b="3272"/>
          <a:stretch/>
        </p:blipFill>
        <p:spPr>
          <a:xfrm>
            <a:off x="3008889" y="4485841"/>
            <a:ext cx="2570672" cy="530689"/>
          </a:xfrm>
          <a:prstGeom prst="rect">
            <a:avLst/>
          </a:prstGeom>
        </p:spPr>
      </p:pic>
      <p:sp>
        <p:nvSpPr>
          <p:cNvPr id="10" name="TextBox 9">
            <a:extLst>
              <a:ext uri="{FF2B5EF4-FFF2-40B4-BE49-F238E27FC236}">
                <a16:creationId xmlns:a16="http://schemas.microsoft.com/office/drawing/2014/main" id="{975D1457-CD39-4DD6-9894-D67C93EC8728}"/>
              </a:ext>
            </a:extLst>
          </p:cNvPr>
          <p:cNvSpPr txBox="1"/>
          <p:nvPr/>
        </p:nvSpPr>
        <p:spPr>
          <a:xfrm>
            <a:off x="2860018" y="4478642"/>
            <a:ext cx="1126390" cy="365760"/>
          </a:xfrm>
          <a:prstGeom prst="rect">
            <a:avLst/>
          </a:prstGeom>
          <a:noFill/>
        </p:spPr>
        <p:txBody>
          <a:bodyPr wrap="square" rtlCol="0">
            <a:spAutoFit/>
          </a:bodyPr>
          <a:lstStyle/>
          <a:p>
            <a:pPr algn="ctr"/>
            <a:r>
              <a:rPr lang="en-US" dirty="0"/>
              <a:t>3.09</a:t>
            </a:r>
          </a:p>
        </p:txBody>
      </p:sp>
      <p:sp>
        <p:nvSpPr>
          <p:cNvPr id="11" name="TextBox 10">
            <a:extLst>
              <a:ext uri="{FF2B5EF4-FFF2-40B4-BE49-F238E27FC236}">
                <a16:creationId xmlns:a16="http://schemas.microsoft.com/office/drawing/2014/main" id="{D73FDE34-835F-4593-98E2-50DF8F309F4F}"/>
              </a:ext>
            </a:extLst>
          </p:cNvPr>
          <p:cNvSpPr txBox="1"/>
          <p:nvPr/>
        </p:nvSpPr>
        <p:spPr>
          <a:xfrm>
            <a:off x="4329163" y="4443483"/>
            <a:ext cx="1126390" cy="365760"/>
          </a:xfrm>
          <a:prstGeom prst="rect">
            <a:avLst/>
          </a:prstGeom>
          <a:noFill/>
        </p:spPr>
        <p:txBody>
          <a:bodyPr wrap="square" rtlCol="0">
            <a:spAutoFit/>
          </a:bodyPr>
          <a:lstStyle/>
          <a:p>
            <a:pPr algn="ctr"/>
            <a:r>
              <a:rPr lang="en-US" dirty="0"/>
              <a:t>m/s</a:t>
            </a:r>
          </a:p>
        </p:txBody>
      </p:sp>
      <p:pic>
        <p:nvPicPr>
          <p:cNvPr id="12" name="Picture 11">
            <a:extLst>
              <a:ext uri="{FF2B5EF4-FFF2-40B4-BE49-F238E27FC236}">
                <a16:creationId xmlns:a16="http://schemas.microsoft.com/office/drawing/2014/main" id="{72F1CBBF-EE6F-4A4C-802F-3E94601BF8C3}"/>
              </a:ext>
            </a:extLst>
          </p:cNvPr>
          <p:cNvPicPr>
            <a:picLocks noChangeAspect="1"/>
          </p:cNvPicPr>
          <p:nvPr/>
        </p:nvPicPr>
        <p:blipFill>
          <a:blip r:embed="rId6"/>
          <a:stretch>
            <a:fillRect/>
          </a:stretch>
        </p:blipFill>
        <p:spPr>
          <a:xfrm>
            <a:off x="1258145" y="5841305"/>
            <a:ext cx="3409403" cy="548640"/>
          </a:xfrm>
          <a:prstGeom prst="rect">
            <a:avLst/>
          </a:prstGeom>
        </p:spPr>
      </p:pic>
      <p:sp>
        <p:nvSpPr>
          <p:cNvPr id="13" name="TextBox 12">
            <a:extLst>
              <a:ext uri="{FF2B5EF4-FFF2-40B4-BE49-F238E27FC236}">
                <a16:creationId xmlns:a16="http://schemas.microsoft.com/office/drawing/2014/main" id="{DCD59525-25F1-42F4-8BC0-16546FFDC645}"/>
              </a:ext>
            </a:extLst>
          </p:cNvPr>
          <p:cNvSpPr txBox="1"/>
          <p:nvPr/>
        </p:nvSpPr>
        <p:spPr>
          <a:xfrm>
            <a:off x="2141970" y="5792542"/>
            <a:ext cx="1126390" cy="365760"/>
          </a:xfrm>
          <a:prstGeom prst="rect">
            <a:avLst/>
          </a:prstGeom>
          <a:noFill/>
        </p:spPr>
        <p:txBody>
          <a:bodyPr wrap="square" rtlCol="0">
            <a:spAutoFit/>
          </a:bodyPr>
          <a:lstStyle/>
          <a:p>
            <a:pPr algn="ctr"/>
            <a:r>
              <a:rPr lang="en-US" dirty="0"/>
              <a:t>9.9</a:t>
            </a:r>
          </a:p>
        </p:txBody>
      </p:sp>
      <p:sp>
        <p:nvSpPr>
          <p:cNvPr id="14" name="TextBox 13">
            <a:extLst>
              <a:ext uri="{FF2B5EF4-FFF2-40B4-BE49-F238E27FC236}">
                <a16:creationId xmlns:a16="http://schemas.microsoft.com/office/drawing/2014/main" id="{A8261DA1-B755-4643-BC8D-9CDDB4C1ECDB}"/>
              </a:ext>
            </a:extLst>
          </p:cNvPr>
          <p:cNvSpPr txBox="1"/>
          <p:nvPr/>
        </p:nvSpPr>
        <p:spPr>
          <a:xfrm>
            <a:off x="3458714" y="5771238"/>
            <a:ext cx="1126390" cy="365760"/>
          </a:xfrm>
          <a:prstGeom prst="rect">
            <a:avLst/>
          </a:prstGeom>
          <a:noFill/>
        </p:spPr>
        <p:txBody>
          <a:bodyPr wrap="square" rtlCol="0">
            <a:spAutoFit/>
          </a:bodyPr>
          <a:lstStyle/>
          <a:p>
            <a:pPr algn="ctr"/>
            <a:r>
              <a:rPr lang="en-US" dirty="0"/>
              <a:t>%</a:t>
            </a:r>
          </a:p>
        </p:txBody>
      </p:sp>
      <p:pic>
        <p:nvPicPr>
          <p:cNvPr id="15" name="Picture 14">
            <a:extLst>
              <a:ext uri="{FF2B5EF4-FFF2-40B4-BE49-F238E27FC236}">
                <a16:creationId xmlns:a16="http://schemas.microsoft.com/office/drawing/2014/main" id="{96F74DDA-ECE3-4E75-B1A7-B2A4A80F4DF5}"/>
              </a:ext>
            </a:extLst>
          </p:cNvPr>
          <p:cNvPicPr>
            <a:picLocks noChangeAspect="1"/>
          </p:cNvPicPr>
          <p:nvPr/>
        </p:nvPicPr>
        <p:blipFill rotWithShape="1">
          <a:blip r:embed="rId6"/>
          <a:srcRect l="24600" b="3272"/>
          <a:stretch/>
        </p:blipFill>
        <p:spPr>
          <a:xfrm>
            <a:off x="3569551" y="2270032"/>
            <a:ext cx="2570672" cy="530689"/>
          </a:xfrm>
          <a:prstGeom prst="rect">
            <a:avLst/>
          </a:prstGeom>
        </p:spPr>
      </p:pic>
      <p:sp>
        <p:nvSpPr>
          <p:cNvPr id="17" name="TextBox 16">
            <a:extLst>
              <a:ext uri="{FF2B5EF4-FFF2-40B4-BE49-F238E27FC236}">
                <a16:creationId xmlns:a16="http://schemas.microsoft.com/office/drawing/2014/main" id="{00489C67-AE1F-4875-BBB7-F7FC4C92071A}"/>
              </a:ext>
            </a:extLst>
          </p:cNvPr>
          <p:cNvSpPr txBox="1"/>
          <p:nvPr/>
        </p:nvSpPr>
        <p:spPr>
          <a:xfrm>
            <a:off x="4931389" y="2199965"/>
            <a:ext cx="1126390" cy="365760"/>
          </a:xfrm>
          <a:prstGeom prst="rect">
            <a:avLst/>
          </a:prstGeom>
          <a:noFill/>
        </p:spPr>
        <p:txBody>
          <a:bodyPr wrap="square" rtlCol="0">
            <a:spAutoFit/>
          </a:bodyPr>
          <a:lstStyle/>
          <a:p>
            <a:pPr algn="ctr"/>
            <a:endParaRPr lang="en-US" dirty="0"/>
          </a:p>
        </p:txBody>
      </p:sp>
      <p:pic>
        <p:nvPicPr>
          <p:cNvPr id="18" name="Picture 17">
            <a:extLst>
              <a:ext uri="{FF2B5EF4-FFF2-40B4-BE49-F238E27FC236}">
                <a16:creationId xmlns:a16="http://schemas.microsoft.com/office/drawing/2014/main" id="{4C01A77A-7359-4E99-8A69-7F2A03E01A0A}"/>
              </a:ext>
            </a:extLst>
          </p:cNvPr>
          <p:cNvPicPr>
            <a:picLocks noChangeAspect="1"/>
          </p:cNvPicPr>
          <p:nvPr/>
        </p:nvPicPr>
        <p:blipFill rotWithShape="1">
          <a:blip r:embed="rId6"/>
          <a:srcRect l="24600" b="3272"/>
          <a:stretch/>
        </p:blipFill>
        <p:spPr>
          <a:xfrm>
            <a:off x="2949940" y="3399934"/>
            <a:ext cx="2570672" cy="530689"/>
          </a:xfrm>
          <a:prstGeom prst="rect">
            <a:avLst/>
          </a:prstGeom>
        </p:spPr>
      </p:pic>
      <p:sp>
        <p:nvSpPr>
          <p:cNvPr id="19" name="TextBox 18">
            <a:extLst>
              <a:ext uri="{FF2B5EF4-FFF2-40B4-BE49-F238E27FC236}">
                <a16:creationId xmlns:a16="http://schemas.microsoft.com/office/drawing/2014/main" id="{EF6776EB-E05D-4488-9A81-4EA051DD189E}"/>
              </a:ext>
            </a:extLst>
          </p:cNvPr>
          <p:cNvSpPr txBox="1"/>
          <p:nvPr/>
        </p:nvSpPr>
        <p:spPr>
          <a:xfrm>
            <a:off x="2981179" y="3351170"/>
            <a:ext cx="1126390" cy="365760"/>
          </a:xfrm>
          <a:prstGeom prst="rect">
            <a:avLst/>
          </a:prstGeom>
          <a:noFill/>
        </p:spPr>
        <p:txBody>
          <a:bodyPr wrap="square" rtlCol="0">
            <a:spAutoFit/>
          </a:bodyPr>
          <a:lstStyle/>
          <a:p>
            <a:pPr algn="ctr"/>
            <a:r>
              <a:rPr lang="en-US" dirty="0"/>
              <a:t>3.43</a:t>
            </a:r>
          </a:p>
        </p:txBody>
      </p:sp>
      <p:sp>
        <p:nvSpPr>
          <p:cNvPr id="20" name="TextBox 19">
            <a:extLst>
              <a:ext uri="{FF2B5EF4-FFF2-40B4-BE49-F238E27FC236}">
                <a16:creationId xmlns:a16="http://schemas.microsoft.com/office/drawing/2014/main" id="{95B83466-7093-49A3-ADBB-14F51D05475F}"/>
              </a:ext>
            </a:extLst>
          </p:cNvPr>
          <p:cNvSpPr txBox="1"/>
          <p:nvPr/>
        </p:nvSpPr>
        <p:spPr>
          <a:xfrm>
            <a:off x="4339487" y="3357575"/>
            <a:ext cx="1126390" cy="365760"/>
          </a:xfrm>
          <a:prstGeom prst="rect">
            <a:avLst/>
          </a:prstGeom>
          <a:noFill/>
        </p:spPr>
        <p:txBody>
          <a:bodyPr wrap="square" rtlCol="0">
            <a:spAutoFit/>
          </a:bodyPr>
          <a:lstStyle/>
          <a:p>
            <a:pPr algn="ctr"/>
            <a:r>
              <a:rPr lang="en-US" dirty="0"/>
              <a:t>m/s</a:t>
            </a:r>
          </a:p>
        </p:txBody>
      </p:sp>
      <p:sp>
        <p:nvSpPr>
          <p:cNvPr id="21" name="TextBox 20">
            <a:extLst>
              <a:ext uri="{FF2B5EF4-FFF2-40B4-BE49-F238E27FC236}">
                <a16:creationId xmlns:a16="http://schemas.microsoft.com/office/drawing/2014/main" id="{AF3EBA5F-6A1A-4E28-BE4D-CDC25E223C69}"/>
              </a:ext>
            </a:extLst>
          </p:cNvPr>
          <p:cNvSpPr txBox="1"/>
          <p:nvPr/>
        </p:nvSpPr>
        <p:spPr>
          <a:xfrm>
            <a:off x="3614645" y="2239820"/>
            <a:ext cx="1126390" cy="365760"/>
          </a:xfrm>
          <a:prstGeom prst="rect">
            <a:avLst/>
          </a:prstGeom>
          <a:noFill/>
        </p:spPr>
        <p:txBody>
          <a:bodyPr wrap="square" rtlCol="0">
            <a:spAutoFit/>
          </a:bodyPr>
          <a:lstStyle/>
          <a:p>
            <a:pPr algn="ctr"/>
            <a:r>
              <a:rPr lang="en-US" dirty="0"/>
              <a:t>0.6018</a:t>
            </a:r>
          </a:p>
        </p:txBody>
      </p:sp>
      <p:sp>
        <p:nvSpPr>
          <p:cNvPr id="22" name="TextBox 21">
            <a:extLst>
              <a:ext uri="{FF2B5EF4-FFF2-40B4-BE49-F238E27FC236}">
                <a16:creationId xmlns:a16="http://schemas.microsoft.com/office/drawing/2014/main" id="{F3962FFB-D9F7-4D19-B1AF-DE821792CB35}"/>
              </a:ext>
            </a:extLst>
          </p:cNvPr>
          <p:cNvSpPr txBox="1"/>
          <p:nvPr/>
        </p:nvSpPr>
        <p:spPr>
          <a:xfrm>
            <a:off x="4931389" y="2218516"/>
            <a:ext cx="1126390" cy="365760"/>
          </a:xfrm>
          <a:prstGeom prst="rect">
            <a:avLst/>
          </a:prstGeom>
          <a:noFill/>
        </p:spPr>
        <p:txBody>
          <a:bodyPr wrap="square" rtlCol="0">
            <a:spAutoFit/>
          </a:bodyPr>
          <a:lstStyle/>
          <a:p>
            <a:pPr algn="ctr"/>
            <a:r>
              <a:rPr lang="en-US" dirty="0"/>
              <a:t>m</a:t>
            </a:r>
          </a:p>
        </p:txBody>
      </p:sp>
      <p:sp>
        <p:nvSpPr>
          <p:cNvPr id="4" name="Footer Placeholder 3">
            <a:extLst>
              <a:ext uri="{FF2B5EF4-FFF2-40B4-BE49-F238E27FC236}">
                <a16:creationId xmlns:a16="http://schemas.microsoft.com/office/drawing/2014/main" id="{FEFE24FB-D0E8-445F-96F7-5EC150B29AF5}"/>
              </a:ext>
            </a:extLst>
          </p:cNvPr>
          <p:cNvSpPr>
            <a:spLocks noGrp="1"/>
          </p:cNvSpPr>
          <p:nvPr>
            <p:ph type="ftr" sz="quarter" idx="11"/>
          </p:nvPr>
        </p:nvSpPr>
        <p:spPr/>
        <p:txBody>
          <a:bodyPr/>
          <a:lstStyle/>
          <a:p>
            <a:r>
              <a:rPr lang="en-US"/>
              <a:t>PHYS204 November 2023</a:t>
            </a:r>
          </a:p>
        </p:txBody>
      </p:sp>
    </p:spTree>
    <p:extLst>
      <p:ext uri="{BB962C8B-B14F-4D97-AF65-F5344CB8AC3E}">
        <p14:creationId xmlns:p14="http://schemas.microsoft.com/office/powerpoint/2010/main" val="1528161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Autofit/>
          </a:bodyPr>
          <a:lstStyle/>
          <a:p>
            <a:r>
              <a:rPr lang="en-US" sz="5400" dirty="0">
                <a:solidFill>
                  <a:schemeClr val="accent4"/>
                </a:solidFill>
              </a:rPr>
              <a:t>Conclusions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p:txBody>
          <a:bodyPr/>
          <a:lstStyle/>
          <a:p>
            <a:pPr lvl="0"/>
            <a:r>
              <a:rPr lang="en-US" sz="2800" dirty="0"/>
              <a:t>Discuss the key characteristics of the plot. Consider the points when potential energy U is maximum, U is minimum, kinetic energy K is maximum, K is minimum and when U and K are the same value. What is the significance of these points? </a:t>
            </a:r>
          </a:p>
          <a:p>
            <a:pPr lvl="1"/>
            <a:r>
              <a:rPr lang="en-US" sz="2800" dirty="0"/>
              <a:t>Answer: When potential energy U is maximum, kinetic energy K is minimum and vice-versa. But when they are the same, it implies that energy is shared equally. At this point energy is conversed.</a:t>
            </a:r>
          </a:p>
        </p:txBody>
      </p:sp>
      <p:sp>
        <p:nvSpPr>
          <p:cNvPr id="3" name="Footer Placeholder 2">
            <a:extLst>
              <a:ext uri="{FF2B5EF4-FFF2-40B4-BE49-F238E27FC236}">
                <a16:creationId xmlns:a16="http://schemas.microsoft.com/office/drawing/2014/main" id="{478A5E8D-23F3-45EB-874C-89B25F4DDF1B}"/>
              </a:ext>
            </a:extLst>
          </p:cNvPr>
          <p:cNvSpPr>
            <a:spLocks noGrp="1"/>
          </p:cNvSpPr>
          <p:nvPr>
            <p:ph type="ftr" sz="quarter" idx="11"/>
          </p:nvPr>
        </p:nvSpPr>
        <p:spPr/>
        <p:txBody>
          <a:bodyPr/>
          <a:lstStyle/>
          <a:p>
            <a:r>
              <a:rPr lang="en-US"/>
              <a:t>PHYS204 November 2023</a:t>
            </a:r>
          </a:p>
        </p:txBody>
      </p:sp>
    </p:spTree>
    <p:extLst>
      <p:ext uri="{BB962C8B-B14F-4D97-AF65-F5344CB8AC3E}">
        <p14:creationId xmlns:p14="http://schemas.microsoft.com/office/powerpoint/2010/main" val="179071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F01490-6B0B-7A12-FB1F-EF4F37E98E86}"/>
              </a:ext>
            </a:extLst>
          </p:cNvPr>
          <p:cNvSpPr>
            <a:spLocks noGrp="1"/>
          </p:cNvSpPr>
          <p:nvPr>
            <p:ph type="sldNum" sz="quarter" idx="14"/>
          </p:nvPr>
        </p:nvSpPr>
        <p:spPr/>
        <p:txBody>
          <a:bodyPr/>
          <a:lstStyle/>
          <a:p>
            <a:fld id="{058DB212-BFA2-403F-85EF-DFD3FF6D973A}" type="slidenum">
              <a:rPr lang="en-US" noProof="0" smtClean="0"/>
              <a:pPr/>
              <a:t>29</a:t>
            </a:fld>
            <a:endParaRPr lang="en-US" noProof="0"/>
          </a:p>
        </p:txBody>
      </p:sp>
      <p:sp>
        <p:nvSpPr>
          <p:cNvPr id="4" name="Title 3">
            <a:extLst>
              <a:ext uri="{FF2B5EF4-FFF2-40B4-BE49-F238E27FC236}">
                <a16:creationId xmlns:a16="http://schemas.microsoft.com/office/drawing/2014/main" id="{AD9DE5C0-3D8E-BDCA-752D-BA1011680F9C}"/>
              </a:ext>
            </a:extLst>
          </p:cNvPr>
          <p:cNvSpPr>
            <a:spLocks noGrp="1"/>
          </p:cNvSpPr>
          <p:nvPr>
            <p:ph type="ctrTitle"/>
          </p:nvPr>
        </p:nvSpPr>
        <p:spPr>
          <a:xfrm>
            <a:off x="1938852" y="3243142"/>
            <a:ext cx="3759807" cy="1547813"/>
          </a:xfrm>
        </p:spPr>
        <p:txBody>
          <a:bodyPr/>
          <a:lstStyle/>
          <a:p>
            <a:r>
              <a:rPr lang="en-US" b="0" i="0" dirty="0">
                <a:solidFill>
                  <a:schemeClr val="accent4"/>
                </a:solidFill>
                <a:effectLst/>
                <a:latin typeface="Arial" panose="020B0604020202020204" pitchFamily="34" charset="0"/>
              </a:rPr>
              <a:t>Circular Motion  with Rotary Encoder</a:t>
            </a:r>
            <a:br>
              <a:rPr lang="en-US" sz="6000" dirty="0"/>
            </a:br>
            <a:endParaRPr lang="en-US" sz="6000" dirty="0">
              <a:solidFill>
                <a:schemeClr val="accent4"/>
              </a:solidFill>
            </a:endParaRPr>
          </a:p>
        </p:txBody>
      </p:sp>
      <p:sp>
        <p:nvSpPr>
          <p:cNvPr id="6" name="TextBox 5">
            <a:extLst>
              <a:ext uri="{FF2B5EF4-FFF2-40B4-BE49-F238E27FC236}">
                <a16:creationId xmlns:a16="http://schemas.microsoft.com/office/drawing/2014/main" id="{ACBA5395-CEA7-EEA8-A601-B69E5435AD54}"/>
              </a:ext>
            </a:extLst>
          </p:cNvPr>
          <p:cNvSpPr txBox="1"/>
          <p:nvPr/>
        </p:nvSpPr>
        <p:spPr>
          <a:xfrm>
            <a:off x="8257310" y="1814945"/>
            <a:ext cx="3394364" cy="1754326"/>
          </a:xfrm>
          <a:prstGeom prst="rect">
            <a:avLst/>
          </a:prstGeom>
          <a:noFill/>
        </p:spPr>
        <p:txBody>
          <a:bodyPr wrap="square" rtlCol="0">
            <a:spAutoFit/>
          </a:bodyPr>
          <a:lstStyle/>
          <a:p>
            <a:r>
              <a:rPr lang="en-US" dirty="0"/>
              <a:t>In this part of the project, we observe the relationship between radial displacement and linear displacement using rotary encoder</a:t>
            </a:r>
          </a:p>
        </p:txBody>
      </p:sp>
    </p:spTree>
    <p:extLst>
      <p:ext uri="{BB962C8B-B14F-4D97-AF65-F5344CB8AC3E}">
        <p14:creationId xmlns:p14="http://schemas.microsoft.com/office/powerpoint/2010/main" val="1562937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close-up of a molecule&#10;&#10;Description automatically generated">
            <a:extLst>
              <a:ext uri="{FF2B5EF4-FFF2-40B4-BE49-F238E27FC236}">
                <a16:creationId xmlns:a16="http://schemas.microsoft.com/office/drawing/2014/main" id="{EEB145A5-F398-1AC2-4B07-BA8480F3213D}"/>
              </a:ext>
            </a:extLst>
          </p:cNvPr>
          <p:cNvPicPr>
            <a:picLocks noGrp="1" noChangeAspect="1"/>
          </p:cNvPicPr>
          <p:nvPr>
            <p:ph type="pic" sz="quarter" idx="10"/>
          </p:nvPr>
        </p:nvPicPr>
        <p:blipFill>
          <a:blip r:embed="rId2"/>
          <a:srcRect l="33565" r="33565"/>
          <a:stretch>
            <a:fillRect/>
          </a:stretch>
        </p:blipFill>
        <p:spPr/>
      </p:pic>
      <p:sp>
        <p:nvSpPr>
          <p:cNvPr id="3" name="Slide Number Placeholder 2">
            <a:extLst>
              <a:ext uri="{FF2B5EF4-FFF2-40B4-BE49-F238E27FC236}">
                <a16:creationId xmlns:a16="http://schemas.microsoft.com/office/drawing/2014/main" id="{525DF3A8-7B77-A120-9EB9-B28BB85CF921}"/>
              </a:ext>
            </a:extLst>
          </p:cNvPr>
          <p:cNvSpPr>
            <a:spLocks noGrp="1"/>
          </p:cNvSpPr>
          <p:nvPr>
            <p:ph type="sldNum" sz="quarter" idx="14"/>
          </p:nvPr>
        </p:nvSpPr>
        <p:spPr/>
        <p:txBody>
          <a:bodyPr/>
          <a:lstStyle/>
          <a:p>
            <a:fld id="{058DB212-BFA2-403F-85EF-DFD3FF6D973A}" type="slidenum">
              <a:rPr lang="en-US" noProof="0" smtClean="0"/>
              <a:pPr/>
              <a:t>3</a:t>
            </a:fld>
            <a:endParaRPr lang="en-US" noProof="0"/>
          </a:p>
        </p:txBody>
      </p:sp>
      <p:sp>
        <p:nvSpPr>
          <p:cNvPr id="6" name="Title 2">
            <a:extLst>
              <a:ext uri="{FF2B5EF4-FFF2-40B4-BE49-F238E27FC236}">
                <a16:creationId xmlns:a16="http://schemas.microsoft.com/office/drawing/2014/main" id="{019AC7AE-8769-CC7C-2BC8-345DF773407C}"/>
              </a:ext>
            </a:extLst>
          </p:cNvPr>
          <p:cNvSpPr>
            <a:spLocks noGrp="1"/>
          </p:cNvSpPr>
          <p:nvPr>
            <p:ph type="ctrTitle"/>
          </p:nvPr>
        </p:nvSpPr>
        <p:spPr>
          <a:xfrm>
            <a:off x="164812" y="139844"/>
            <a:ext cx="3760788" cy="1547812"/>
          </a:xfrm>
        </p:spPr>
        <p:txBody>
          <a:bodyPr/>
          <a:lstStyle/>
          <a:p>
            <a:r>
              <a:rPr lang="en-US" sz="6000" dirty="0">
                <a:solidFill>
                  <a:schemeClr val="accent4"/>
                </a:solidFill>
              </a:rPr>
              <a:t>Project Overview </a:t>
            </a:r>
          </a:p>
        </p:txBody>
      </p:sp>
      <p:sp>
        <p:nvSpPr>
          <p:cNvPr id="7" name="Subtitle 3">
            <a:extLst>
              <a:ext uri="{FF2B5EF4-FFF2-40B4-BE49-F238E27FC236}">
                <a16:creationId xmlns:a16="http://schemas.microsoft.com/office/drawing/2014/main" id="{2B292EF7-7B08-9961-DF58-15A6A0CDE152}"/>
              </a:ext>
            </a:extLst>
          </p:cNvPr>
          <p:cNvSpPr>
            <a:spLocks noGrp="1"/>
          </p:cNvSpPr>
          <p:nvPr>
            <p:ph type="subTitle" idx="1"/>
          </p:nvPr>
        </p:nvSpPr>
        <p:spPr>
          <a:xfrm>
            <a:off x="96983" y="1801091"/>
            <a:ext cx="6677890" cy="4184073"/>
          </a:xfrm>
        </p:spPr>
        <p:txBody>
          <a:bodyPr/>
          <a:lstStyle/>
          <a:p>
            <a:pPr algn="l"/>
            <a:r>
              <a:rPr lang="en-US" sz="2400" b="1" i="0" dirty="0">
                <a:effectLst/>
                <a:latin typeface="Arial" panose="020B0604020202020204" pitchFamily="34" charset="0"/>
              </a:rPr>
              <a:t>Part 1: </a:t>
            </a:r>
            <a:r>
              <a:rPr lang="en-US" sz="2400" b="0" i="0" dirty="0">
                <a:effectLst/>
                <a:latin typeface="Arial" panose="020B0604020202020204" pitchFamily="34" charset="0"/>
              </a:rPr>
              <a:t>Project Inventory </a:t>
            </a:r>
          </a:p>
          <a:p>
            <a:pPr algn="l"/>
            <a:r>
              <a:rPr lang="en-US" sz="2400" b="1" i="0" dirty="0">
                <a:effectLst/>
                <a:latin typeface="Arial" panose="020B0604020202020204" pitchFamily="34" charset="0"/>
              </a:rPr>
              <a:t>Part 2: </a:t>
            </a:r>
            <a:r>
              <a:rPr lang="en-US" sz="2400" b="0" i="0" dirty="0">
                <a:effectLst/>
                <a:latin typeface="Arial" panose="020B0604020202020204" pitchFamily="34" charset="0"/>
              </a:rPr>
              <a:t>Determine the Precision of the Ultrasonic Sensor </a:t>
            </a:r>
          </a:p>
          <a:p>
            <a:pPr algn="l"/>
            <a:r>
              <a:rPr lang="en-US" sz="2400" b="1" i="0" dirty="0">
                <a:effectLst/>
                <a:latin typeface="Arial" panose="020B0604020202020204" pitchFamily="34" charset="0"/>
              </a:rPr>
              <a:t>Part 3:</a:t>
            </a:r>
            <a:r>
              <a:rPr lang="en-US" sz="2400" b="0" i="0" dirty="0">
                <a:effectLst/>
                <a:latin typeface="Arial" panose="020B0604020202020204" pitchFamily="34" charset="0"/>
              </a:rPr>
              <a:t> Find the Gravitational Acceleration of a Free-falling Object Using the Ultrasonic Sensor </a:t>
            </a:r>
          </a:p>
          <a:p>
            <a:pPr algn="l"/>
            <a:r>
              <a:rPr lang="en-US" sz="2400" b="1" i="0" dirty="0">
                <a:effectLst/>
                <a:latin typeface="Arial" panose="020B0604020202020204" pitchFamily="34" charset="0"/>
              </a:rPr>
              <a:t>Part 4: </a:t>
            </a:r>
            <a:r>
              <a:rPr lang="en-US" sz="2400" b="0" i="0" dirty="0">
                <a:effectLst/>
                <a:latin typeface="Arial" panose="020B0604020202020204" pitchFamily="34" charset="0"/>
              </a:rPr>
              <a:t>Analyze Conservation of Energy from Ultrasonic Sensor </a:t>
            </a:r>
          </a:p>
          <a:p>
            <a:pPr algn="l"/>
            <a:r>
              <a:rPr lang="en-US" sz="2400" b="1" i="0" dirty="0">
                <a:effectLst/>
                <a:latin typeface="Arial" panose="020B0604020202020204" pitchFamily="34" charset="0"/>
              </a:rPr>
              <a:t>Part 5:</a:t>
            </a:r>
            <a:r>
              <a:rPr lang="en-US" sz="2400" b="0" i="0" dirty="0">
                <a:effectLst/>
                <a:latin typeface="Arial" panose="020B0604020202020204" pitchFamily="34" charset="0"/>
              </a:rPr>
              <a:t> Convert Radial Displacement to Linear Displacement Using the Rotary Encoder </a:t>
            </a:r>
          </a:p>
          <a:p>
            <a:pPr algn="l"/>
            <a:r>
              <a:rPr lang="en-US" sz="2400" b="1" i="0" dirty="0">
                <a:effectLst/>
                <a:latin typeface="Arial" panose="020B0604020202020204" pitchFamily="34" charset="0"/>
              </a:rPr>
              <a:t>Part 6:</a:t>
            </a:r>
            <a:r>
              <a:rPr lang="en-US" sz="2400" b="0" i="0" dirty="0">
                <a:effectLst/>
                <a:latin typeface="Arial" panose="020B0604020202020204" pitchFamily="34" charset="0"/>
              </a:rPr>
              <a:t> Observe the Hall Effect</a:t>
            </a:r>
            <a:endParaRPr lang="en-US" sz="2400" dirty="0"/>
          </a:p>
        </p:txBody>
      </p:sp>
    </p:spTree>
    <p:extLst>
      <p:ext uri="{BB962C8B-B14F-4D97-AF65-F5344CB8AC3E}">
        <p14:creationId xmlns:p14="http://schemas.microsoft.com/office/powerpoint/2010/main" val="1567549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819857" y="384629"/>
            <a:ext cx="5334197" cy="1708242"/>
          </a:xfrm>
        </p:spPr>
        <p:txBody>
          <a:bodyPr vert="horz" lIns="91440" tIns="45720" rIns="91440" bIns="45720" rtlCol="0" anchor="ctr">
            <a:noAutofit/>
          </a:bodyPr>
          <a:lstStyle/>
          <a:p>
            <a:r>
              <a:rPr lang="en-US" sz="6000" dirty="0">
                <a:solidFill>
                  <a:schemeClr val="accent4"/>
                </a:solidFill>
              </a:rPr>
              <a:t>Experimental Set-up </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1800" y="2470244"/>
            <a:ext cx="5334197" cy="3769835"/>
          </a:xfrm>
        </p:spPr>
        <p:txBody>
          <a:bodyPr vert="horz" lIns="91440" tIns="45720" rIns="91440" bIns="45720" rtlCol="0" anchor="ctr">
            <a:normAutofit/>
          </a:bodyPr>
          <a:lstStyle/>
          <a:p>
            <a:pPr lvl="0" indent="-228600">
              <a:buFont typeface="Arial" panose="020B0604020202020204" pitchFamily="34" charset="0"/>
              <a:buChar char="•"/>
            </a:pPr>
            <a:r>
              <a:rPr lang="en-US" sz="2000" dirty="0"/>
              <a:t>Materials List: </a:t>
            </a:r>
          </a:p>
          <a:p>
            <a:pPr marL="285750" lvl="0" indent="-228600">
              <a:buFont typeface="Arial" panose="020B0604020202020204" pitchFamily="34" charset="0"/>
              <a:buChar char="•"/>
            </a:pPr>
            <a:r>
              <a:rPr lang="en-US" sz="2000" dirty="0"/>
              <a:t>Mega 2560 Board</a:t>
            </a:r>
          </a:p>
          <a:p>
            <a:pPr marL="285750" lvl="0" indent="-228600">
              <a:buFont typeface="Arial" panose="020B0604020202020204" pitchFamily="34" charset="0"/>
              <a:buChar char="•"/>
            </a:pPr>
            <a:r>
              <a:rPr lang="en-US" sz="2000" dirty="0"/>
              <a:t>Rotary Encoder Part KY-040</a:t>
            </a:r>
          </a:p>
          <a:p>
            <a:pPr marL="285750" lvl="0" indent="-228600">
              <a:buFont typeface="Arial" panose="020B0604020202020204" pitchFamily="34" charset="0"/>
              <a:buChar char="•"/>
            </a:pPr>
            <a:r>
              <a:rPr lang="en-US" sz="2000" dirty="0"/>
              <a:t>Male to Female Wires</a:t>
            </a:r>
          </a:p>
          <a:p>
            <a:pPr marL="285750" lvl="0" indent="-228600">
              <a:buFont typeface="Arial" panose="020B0604020202020204" pitchFamily="34" charset="0"/>
              <a:buChar char="•"/>
            </a:pPr>
            <a:r>
              <a:rPr lang="en-US" sz="2000" dirty="0"/>
              <a:t>Object to attach onto rotary encoder </a:t>
            </a:r>
            <a:br>
              <a:rPr lang="en-US" sz="2000" dirty="0"/>
            </a:br>
            <a:r>
              <a:rPr lang="en-US" sz="2000" dirty="0"/>
              <a:t>(e.g. cork, bottle cap, ball)</a:t>
            </a:r>
          </a:p>
          <a:p>
            <a:pPr marL="285750" lvl="0" indent="-228600">
              <a:buFont typeface="Arial" panose="020B0604020202020204" pitchFamily="34" charset="0"/>
              <a:buChar char="•"/>
            </a:pPr>
            <a:r>
              <a:rPr lang="en-US" sz="2000" dirty="0"/>
              <a:t>Ruler or tape measurer </a:t>
            </a:r>
          </a:p>
          <a:p>
            <a:pPr lvl="0" indent="-228600">
              <a:buFont typeface="Arial" panose="020B0604020202020204" pitchFamily="34" charset="0"/>
              <a:buChar char="•"/>
            </a:pPr>
            <a:endParaRPr lang="en-US" sz="2000" dirty="0"/>
          </a:p>
          <a:p>
            <a:endParaRPr lang="en-US" sz="2000" dirty="0"/>
          </a:p>
          <a:p>
            <a:pPr lvl="0"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sp>
        <p:nvSpPr>
          <p:cNvPr id="4" name="Footer Placeholder 3">
            <a:extLst>
              <a:ext uri="{FF2B5EF4-FFF2-40B4-BE49-F238E27FC236}">
                <a16:creationId xmlns:a16="http://schemas.microsoft.com/office/drawing/2014/main" id="{71BEA857-0457-4B73-8BDF-7B0901A1B214}"/>
              </a:ext>
            </a:extLst>
          </p:cNvPr>
          <p:cNvSpPr>
            <a:spLocks noGrp="1"/>
          </p:cNvSpPr>
          <p:nvPr>
            <p:ph type="ftr" sz="quarter" idx="11"/>
          </p:nvPr>
        </p:nvSpPr>
        <p:spPr>
          <a:xfrm>
            <a:off x="3131672" y="6356350"/>
            <a:ext cx="3293034" cy="365125"/>
          </a:xfrm>
        </p:spPr>
        <p:txBody>
          <a:bodyPr vert="horz" lIns="91440" tIns="45720" rIns="91440" bIns="45720" rtlCol="0" anchor="ctr">
            <a:normAutofit/>
          </a:bodyPr>
          <a:lstStyle/>
          <a:p>
            <a:pPr algn="r">
              <a:spcAft>
                <a:spcPts val="600"/>
              </a:spcAft>
              <a:defRPr/>
            </a:pPr>
            <a:r>
              <a:rPr lang="en-US" kern="1200">
                <a:solidFill>
                  <a:schemeClr val="tx1"/>
                </a:solidFill>
                <a:latin typeface="Calibri" panose="020F0502020204030204"/>
                <a:ea typeface="+mn-ea"/>
                <a:cs typeface="+mn-cs"/>
              </a:rPr>
              <a:t>PHYS204 November 2023</a:t>
            </a:r>
          </a:p>
        </p:txBody>
      </p:sp>
      <p:pic>
        <p:nvPicPr>
          <p:cNvPr id="6" name="Content Placeholder 5" descr="A ruler and circuit board&#10;&#10;Description automatically generated">
            <a:extLst>
              <a:ext uri="{FF2B5EF4-FFF2-40B4-BE49-F238E27FC236}">
                <a16:creationId xmlns:a16="http://schemas.microsoft.com/office/drawing/2014/main" id="{0C4E3F50-A904-110C-D221-1A6825748A6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424" b="2"/>
          <a:stretch/>
        </p:blipFill>
        <p:spPr>
          <a:xfrm rot="5400000">
            <a:off x="6090456" y="756455"/>
            <a:ext cx="6868886" cy="5334204"/>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349280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35A6-78B3-40AC-9630-CF36D03014DC}"/>
              </a:ext>
            </a:extLst>
          </p:cNvPr>
          <p:cNvSpPr>
            <a:spLocks noGrp="1"/>
          </p:cNvSpPr>
          <p:nvPr>
            <p:ph type="title"/>
          </p:nvPr>
        </p:nvSpPr>
        <p:spPr>
          <a:xfrm>
            <a:off x="839789" y="457200"/>
            <a:ext cx="2600098" cy="1600200"/>
          </a:xfrm>
        </p:spPr>
        <p:txBody>
          <a:bodyPr>
            <a:noAutofit/>
          </a:bodyPr>
          <a:lstStyle/>
          <a:p>
            <a:r>
              <a:rPr lang="en-US" sz="6000" dirty="0">
                <a:solidFill>
                  <a:schemeClr val="accent4"/>
                </a:solidFill>
              </a:rPr>
              <a:t>Raw Data </a:t>
            </a:r>
          </a:p>
        </p:txBody>
      </p:sp>
      <p:pic>
        <p:nvPicPr>
          <p:cNvPr id="7" name="Content Placeholder 6">
            <a:extLst>
              <a:ext uri="{FF2B5EF4-FFF2-40B4-BE49-F238E27FC236}">
                <a16:creationId xmlns:a16="http://schemas.microsoft.com/office/drawing/2014/main" id="{9120F88E-F0BA-473D-6984-7F704B029E7C}"/>
              </a:ext>
            </a:extLst>
          </p:cNvPr>
          <p:cNvPicPr>
            <a:picLocks noGrp="1" noChangeAspect="1"/>
          </p:cNvPicPr>
          <p:nvPr>
            <p:ph idx="1"/>
          </p:nvPr>
        </p:nvPicPr>
        <p:blipFill>
          <a:blip r:embed="rId2"/>
          <a:stretch>
            <a:fillRect/>
          </a:stretch>
        </p:blipFill>
        <p:spPr>
          <a:xfrm>
            <a:off x="3361021" y="481815"/>
            <a:ext cx="7885245" cy="5904471"/>
          </a:xfrm>
        </p:spPr>
      </p:pic>
      <p:sp>
        <p:nvSpPr>
          <p:cNvPr id="4" name="Text Placeholder 3">
            <a:extLst>
              <a:ext uri="{FF2B5EF4-FFF2-40B4-BE49-F238E27FC236}">
                <a16:creationId xmlns:a16="http://schemas.microsoft.com/office/drawing/2014/main" id="{CC77FF2E-83E9-477A-B7A4-F7D771078738}"/>
              </a:ext>
            </a:extLst>
          </p:cNvPr>
          <p:cNvSpPr>
            <a:spLocks noGrp="1"/>
          </p:cNvSpPr>
          <p:nvPr>
            <p:ph type="body" sz="half" idx="2"/>
          </p:nvPr>
        </p:nvSpPr>
        <p:spPr>
          <a:xfrm>
            <a:off x="839788" y="2057400"/>
            <a:ext cx="1743755" cy="3811588"/>
          </a:xfrm>
        </p:spPr>
        <p:txBody>
          <a:bodyPr/>
          <a:lstStyle/>
          <a:p>
            <a:r>
              <a:rPr lang="en-US" sz="2000" dirty="0"/>
              <a:t>Screenshot of Serial Monitor from Arduino IDE showing raw data. </a:t>
            </a:r>
          </a:p>
          <a:p>
            <a:r>
              <a:rPr lang="en-US" sz="2000" b="1" dirty="0"/>
              <a:t> </a:t>
            </a:r>
          </a:p>
        </p:txBody>
      </p:sp>
      <p:sp>
        <p:nvSpPr>
          <p:cNvPr id="3" name="Footer Placeholder 2">
            <a:extLst>
              <a:ext uri="{FF2B5EF4-FFF2-40B4-BE49-F238E27FC236}">
                <a16:creationId xmlns:a16="http://schemas.microsoft.com/office/drawing/2014/main" id="{FD2DA187-031D-4686-8BB5-E209B1ACEFDC}"/>
              </a:ext>
            </a:extLst>
          </p:cNvPr>
          <p:cNvSpPr>
            <a:spLocks noGrp="1"/>
          </p:cNvSpPr>
          <p:nvPr>
            <p:ph type="ftr" sz="quarter" idx="11"/>
          </p:nvPr>
        </p:nvSpPr>
        <p:spPr/>
        <p:txBody>
          <a:bodyPr/>
          <a:lstStyle/>
          <a:p>
            <a:r>
              <a:rPr lang="en-US"/>
              <a:t>PHYS204 November 2023</a:t>
            </a:r>
          </a:p>
        </p:txBody>
      </p:sp>
    </p:spTree>
    <p:extLst>
      <p:ext uri="{BB962C8B-B14F-4D97-AF65-F5344CB8AC3E}">
        <p14:creationId xmlns:p14="http://schemas.microsoft.com/office/powerpoint/2010/main" val="1332359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rmAutofit fontScale="90000"/>
          </a:bodyPr>
          <a:lstStyle/>
          <a:p>
            <a:r>
              <a:rPr lang="en-US" sz="6700" dirty="0">
                <a:solidFill>
                  <a:schemeClr val="accent4"/>
                </a:solidFill>
              </a:rPr>
              <a:t>Data Collection</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DFE37404-244A-4FE3-B76E-92D70D68E4EE}"/>
                  </a:ext>
                </a:extLst>
              </p:cNvPr>
              <p:cNvSpPr>
                <a:spLocks noGrp="1"/>
              </p:cNvSpPr>
              <p:nvPr>
                <p:ph idx="1"/>
              </p:nvPr>
            </p:nvSpPr>
            <p:spPr/>
            <p:txBody>
              <a:bodyPr/>
              <a:lstStyle/>
              <a:p>
                <a:pPr>
                  <a:lnSpc>
                    <a:spcPct val="150000"/>
                  </a:lnSpc>
                </a:pPr>
                <a:r>
                  <a:rPr lang="en-US" sz="2800" dirty="0"/>
                  <a:t>Object diameter: </a:t>
                </a:r>
                <a:r>
                  <a:rPr lang="en-US" sz="2800" i="1" dirty="0"/>
                  <a:t>d</a:t>
                </a:r>
                <a:r>
                  <a:rPr lang="en-US" sz="2800" dirty="0"/>
                  <a:t> = </a:t>
                </a:r>
              </a:p>
              <a:p>
                <a:pPr>
                  <a:lnSpc>
                    <a:spcPct val="150000"/>
                  </a:lnSpc>
                </a:pPr>
                <a:r>
                  <a:rPr lang="en-US" sz="2800" dirty="0"/>
                  <a:t>Object radius: </a:t>
                </a:r>
                <a:r>
                  <a:rPr lang="en-US" sz="2800" i="1" dirty="0"/>
                  <a:t>r</a:t>
                </a:r>
                <a:r>
                  <a:rPr lang="en-US" sz="2800" dirty="0"/>
                  <a:t> =</a:t>
                </a:r>
              </a:p>
              <a:p>
                <a:pPr>
                  <a:lnSpc>
                    <a:spcPct val="150000"/>
                  </a:lnSpc>
                </a:pPr>
                <a:r>
                  <a:rPr lang="en-US" sz="2800" dirty="0"/>
                  <a:t>Number of pulses for one revolution: </a:t>
                </a:r>
                <a:r>
                  <a:rPr lang="en-US" sz="2800" i="1" dirty="0"/>
                  <a:t>x</a:t>
                </a:r>
                <a:r>
                  <a:rPr lang="en-US" sz="2800" dirty="0"/>
                  <a:t> = </a:t>
                </a:r>
              </a:p>
              <a:p>
                <a:pPr>
                  <a:lnSpc>
                    <a:spcPct val="100000"/>
                  </a:lnSpc>
                </a:pPr>
                <a:r>
                  <a:rPr lang="en-US" sz="2800" dirty="0"/>
                  <a:t>Resolution = </a:t>
                </a:r>
                <a14:m>
                  <m:oMath xmlns:m="http://schemas.openxmlformats.org/officeDocument/2006/math">
                    <m:d>
                      <m:dPr>
                        <m:ctrlPr>
                          <a:rPr lang="en-US" sz="2800" i="1">
                            <a:latin typeface="Cambria Math" panose="02040503050406030204" pitchFamily="18" charset="0"/>
                          </a:rPr>
                        </m:ctrlPr>
                      </m:dPr>
                      <m:e>
                        <m:f>
                          <m:fPr>
                            <m:ctrlPr>
                              <a:rPr lang="en-US" sz="2800" i="1">
                                <a:latin typeface="Cambria Math" panose="02040503050406030204" pitchFamily="18" charset="0"/>
                              </a:rPr>
                            </m:ctrlPr>
                          </m:fPr>
                          <m:num>
                            <m:r>
                              <a:rPr lang="en-US" sz="2800" i="1">
                                <a:latin typeface="Cambria Math" panose="02040503050406030204" pitchFamily="18" charset="0"/>
                              </a:rPr>
                              <m:t>1 </m:t>
                            </m:r>
                          </m:num>
                          <m:den>
                            <m:r>
                              <a:rPr lang="en-US" sz="2800" b="0" i="1" smtClean="0">
                                <a:latin typeface="Cambria Math" panose="02040503050406030204" pitchFamily="18" charset="0"/>
                              </a:rPr>
                              <m:t>𝑥</m:t>
                            </m:r>
                            <m:r>
                              <a:rPr lang="en-US" sz="2800" i="1">
                                <a:latin typeface="Cambria Math" panose="02040503050406030204" pitchFamily="18" charset="0"/>
                              </a:rPr>
                              <m:t> </m:t>
                            </m:r>
                          </m:den>
                        </m:f>
                        <m:r>
                          <a:rPr lang="en-US" sz="2800" i="1">
                            <a:latin typeface="Cambria Math" panose="02040503050406030204" pitchFamily="18" charset="0"/>
                          </a:rPr>
                          <m:t> </m:t>
                        </m:r>
                        <m:f>
                          <m:fPr>
                            <m:ctrlPr>
                              <a:rPr lang="en-US" sz="2800" i="1">
                                <a:latin typeface="Cambria Math" panose="02040503050406030204" pitchFamily="18" charset="0"/>
                              </a:rPr>
                            </m:ctrlPr>
                          </m:fPr>
                          <m:num>
                            <m:r>
                              <a:rPr lang="en-US" sz="2800" i="1">
                                <a:latin typeface="Cambria Math" panose="02040503050406030204" pitchFamily="18" charset="0"/>
                              </a:rPr>
                              <m:t>𝑅𝑒𝑣𝑜𝑙𝑢𝑡𝑖𝑜𝑛</m:t>
                            </m:r>
                          </m:num>
                          <m:den>
                            <m:r>
                              <a:rPr lang="en-US" sz="2800" i="1">
                                <a:latin typeface="Cambria Math" panose="02040503050406030204" pitchFamily="18" charset="0"/>
                              </a:rPr>
                              <m:t>𝑝𝑢𝑙𝑠𝑒𝑠</m:t>
                            </m:r>
                          </m:den>
                        </m:f>
                      </m:e>
                    </m:d>
                    <m:r>
                      <a:rPr lang="en-US" sz="2800" i="1">
                        <a:latin typeface="Cambria Math" panose="02040503050406030204" pitchFamily="18" charset="0"/>
                      </a:rPr>
                      <m:t>∙</m:t>
                    </m:r>
                    <m:d>
                      <m:dPr>
                        <m:ctrlPr>
                          <a:rPr lang="en-US" sz="2800" i="1">
                            <a:latin typeface="Cambria Math" panose="02040503050406030204" pitchFamily="18" charset="0"/>
                          </a:rPr>
                        </m:ctrlPr>
                      </m:dPr>
                      <m:e>
                        <m:f>
                          <m:fPr>
                            <m:ctrlPr>
                              <a:rPr lang="en-US" sz="2800" i="1">
                                <a:latin typeface="Cambria Math" panose="02040503050406030204" pitchFamily="18" charset="0"/>
                              </a:rPr>
                            </m:ctrlPr>
                          </m:fPr>
                          <m:num>
                            <m:r>
                              <a:rPr lang="en-US" sz="2800" i="1">
                                <a:latin typeface="Cambria Math" panose="02040503050406030204" pitchFamily="18" charset="0"/>
                              </a:rPr>
                              <m:t>2∙</m:t>
                            </m:r>
                            <m:r>
                              <a:rPr lang="en-US" sz="2800" i="1">
                                <a:latin typeface="Cambria Math" panose="02040503050406030204" pitchFamily="18" charset="0"/>
                              </a:rPr>
                              <m:t>𝜋</m:t>
                            </m:r>
                            <m:r>
                              <a:rPr lang="en-US" sz="2800" i="1">
                                <a:latin typeface="Cambria Math" panose="02040503050406030204" pitchFamily="18" charset="0"/>
                              </a:rPr>
                              <m:t> </m:t>
                            </m:r>
                            <m:r>
                              <a:rPr lang="en-US" sz="2800" i="1">
                                <a:latin typeface="Cambria Math" panose="02040503050406030204" pitchFamily="18" charset="0"/>
                              </a:rPr>
                              <m:t>𝑟𝑎𝑑𝑖𝑎𝑛𝑠</m:t>
                            </m:r>
                          </m:num>
                          <m:den>
                            <m:r>
                              <a:rPr lang="en-US" sz="2800" i="1">
                                <a:latin typeface="Cambria Math" panose="02040503050406030204" pitchFamily="18" charset="0"/>
                              </a:rPr>
                              <m:t>1 </m:t>
                            </m:r>
                            <m:r>
                              <a:rPr lang="en-US" sz="2800" i="1">
                                <a:latin typeface="Cambria Math" panose="02040503050406030204" pitchFamily="18" charset="0"/>
                              </a:rPr>
                              <m:t>𝑅𝑒𝑣𝑜𝑙𝑢𝑡𝑖𝑜𝑛</m:t>
                            </m:r>
                          </m:den>
                        </m:f>
                      </m:e>
                    </m:d>
                    <m:r>
                      <a:rPr lang="en-US" sz="2800" b="0" i="1" smtClean="0">
                        <a:latin typeface="Cambria Math" panose="02040503050406030204" pitchFamily="18" charset="0"/>
                      </a:rPr>
                      <m:t>=</m:t>
                    </m:r>
                  </m:oMath>
                </a14:m>
                <a:endParaRPr lang="en-US" sz="2800" dirty="0"/>
              </a:p>
              <a:p>
                <a:pPr marL="0" indent="0">
                  <a:lnSpc>
                    <a:spcPct val="150000"/>
                  </a:lnSpc>
                  <a:buNone/>
                </a:pPr>
                <a:endParaRPr lang="en-US" dirty="0"/>
              </a:p>
            </p:txBody>
          </p:sp>
        </mc:Choice>
        <mc:Fallback xmlns="">
          <p:sp>
            <p:nvSpPr>
              <p:cNvPr id="5" name="Content Placeholder 4">
                <a:extLst>
                  <a:ext uri="{FF2B5EF4-FFF2-40B4-BE49-F238E27FC236}">
                    <a16:creationId xmlns:a16="http://schemas.microsoft.com/office/drawing/2014/main" id="{DFE37404-244A-4FE3-B76E-92D70D68E4EE}"/>
                  </a:ext>
                </a:extLst>
              </p:cNvPr>
              <p:cNvSpPr>
                <a:spLocks noGrp="1" noRot="1" noChangeAspect="1" noMove="1" noResize="1" noEditPoints="1" noAdjustHandles="1" noChangeArrowheads="1" noChangeShapeType="1" noTextEdit="1"/>
              </p:cNvSpPr>
              <p:nvPr>
                <p:ph idx="1"/>
              </p:nvPr>
            </p:nvSpPr>
            <p:spPr>
              <a:blipFill>
                <a:blip r:embed="rId2"/>
                <a:stretch>
                  <a:fillRect l="-175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267457B9-430A-4B82-8FAD-769B828F8190}"/>
              </a:ext>
            </a:extLst>
          </p:cNvPr>
          <p:cNvPicPr>
            <a:picLocks noChangeAspect="1"/>
          </p:cNvPicPr>
          <p:nvPr/>
        </p:nvPicPr>
        <p:blipFill rotWithShape="1">
          <a:blip r:embed="rId3"/>
          <a:srcRect l="24521"/>
          <a:stretch/>
        </p:blipFill>
        <p:spPr>
          <a:xfrm>
            <a:off x="3146465" y="2262017"/>
            <a:ext cx="2573371" cy="548640"/>
          </a:xfrm>
          <a:prstGeom prst="rect">
            <a:avLst/>
          </a:prstGeom>
        </p:spPr>
      </p:pic>
      <p:pic>
        <p:nvPicPr>
          <p:cNvPr id="8" name="Picture 7">
            <a:extLst>
              <a:ext uri="{FF2B5EF4-FFF2-40B4-BE49-F238E27FC236}">
                <a16:creationId xmlns:a16="http://schemas.microsoft.com/office/drawing/2014/main" id="{2EA50A50-6832-4423-AD8A-3E3577C9D0DC}"/>
              </a:ext>
            </a:extLst>
          </p:cNvPr>
          <p:cNvPicPr>
            <a:picLocks noChangeAspect="1"/>
          </p:cNvPicPr>
          <p:nvPr/>
        </p:nvPicPr>
        <p:blipFill rotWithShape="1">
          <a:blip r:embed="rId3"/>
          <a:srcRect l="24521"/>
          <a:stretch/>
        </p:blipFill>
        <p:spPr>
          <a:xfrm>
            <a:off x="3846286" y="1452678"/>
            <a:ext cx="2629049" cy="560510"/>
          </a:xfrm>
          <a:prstGeom prst="rect">
            <a:avLst/>
          </a:prstGeom>
        </p:spPr>
      </p:pic>
      <p:pic>
        <p:nvPicPr>
          <p:cNvPr id="11" name="Picture 10">
            <a:extLst>
              <a:ext uri="{FF2B5EF4-FFF2-40B4-BE49-F238E27FC236}">
                <a16:creationId xmlns:a16="http://schemas.microsoft.com/office/drawing/2014/main" id="{BABA2895-3735-4FD7-A01D-B114EA56DB32}"/>
              </a:ext>
            </a:extLst>
          </p:cNvPr>
          <p:cNvPicPr>
            <a:picLocks noChangeAspect="1"/>
          </p:cNvPicPr>
          <p:nvPr/>
        </p:nvPicPr>
        <p:blipFill rotWithShape="1">
          <a:blip r:embed="rId3"/>
          <a:srcRect l="24521"/>
          <a:stretch/>
        </p:blipFill>
        <p:spPr>
          <a:xfrm>
            <a:off x="7181609" y="3672733"/>
            <a:ext cx="2573371" cy="645594"/>
          </a:xfrm>
          <a:prstGeom prst="rect">
            <a:avLst/>
          </a:prstGeom>
        </p:spPr>
      </p:pic>
      <p:sp>
        <p:nvSpPr>
          <p:cNvPr id="13" name="TextBox 12">
            <a:extLst>
              <a:ext uri="{FF2B5EF4-FFF2-40B4-BE49-F238E27FC236}">
                <a16:creationId xmlns:a16="http://schemas.microsoft.com/office/drawing/2014/main" id="{A9363AFD-7534-47C6-A142-A58552E53152}"/>
              </a:ext>
            </a:extLst>
          </p:cNvPr>
          <p:cNvSpPr txBox="1"/>
          <p:nvPr/>
        </p:nvSpPr>
        <p:spPr>
          <a:xfrm>
            <a:off x="9322922" y="4393340"/>
            <a:ext cx="1126390" cy="461665"/>
          </a:xfrm>
          <a:prstGeom prst="rect">
            <a:avLst/>
          </a:prstGeom>
          <a:noFill/>
        </p:spPr>
        <p:txBody>
          <a:bodyPr wrap="square" rtlCol="0">
            <a:spAutoFit/>
          </a:bodyPr>
          <a:lstStyle/>
          <a:p>
            <a:pPr algn="ctr"/>
            <a:endParaRPr lang="en-US" sz="2400" dirty="0"/>
          </a:p>
        </p:txBody>
      </p:sp>
      <p:sp>
        <p:nvSpPr>
          <p:cNvPr id="14" name="TextBox 13">
            <a:extLst>
              <a:ext uri="{FF2B5EF4-FFF2-40B4-BE49-F238E27FC236}">
                <a16:creationId xmlns:a16="http://schemas.microsoft.com/office/drawing/2014/main" id="{1E29F97F-4FD9-443D-967D-37646DD07623}"/>
              </a:ext>
            </a:extLst>
          </p:cNvPr>
          <p:cNvSpPr txBox="1"/>
          <p:nvPr/>
        </p:nvSpPr>
        <p:spPr>
          <a:xfrm>
            <a:off x="3591171" y="1363825"/>
            <a:ext cx="1356881" cy="461665"/>
          </a:xfrm>
          <a:prstGeom prst="rect">
            <a:avLst/>
          </a:prstGeom>
          <a:noFill/>
        </p:spPr>
        <p:txBody>
          <a:bodyPr wrap="square" rtlCol="0">
            <a:spAutoFit/>
          </a:bodyPr>
          <a:lstStyle/>
          <a:p>
            <a:pPr algn="ctr"/>
            <a:r>
              <a:rPr lang="en-US" sz="2400" dirty="0"/>
              <a:t>4.5   </a:t>
            </a:r>
          </a:p>
        </p:txBody>
      </p:sp>
      <p:sp>
        <p:nvSpPr>
          <p:cNvPr id="16" name="TextBox 15">
            <a:extLst>
              <a:ext uri="{FF2B5EF4-FFF2-40B4-BE49-F238E27FC236}">
                <a16:creationId xmlns:a16="http://schemas.microsoft.com/office/drawing/2014/main" id="{8D918605-2E12-47B2-931A-F7F412E49392}"/>
              </a:ext>
            </a:extLst>
          </p:cNvPr>
          <p:cNvSpPr txBox="1"/>
          <p:nvPr/>
        </p:nvSpPr>
        <p:spPr>
          <a:xfrm>
            <a:off x="5601466" y="1983622"/>
            <a:ext cx="1126390" cy="461665"/>
          </a:xfrm>
          <a:prstGeom prst="rect">
            <a:avLst/>
          </a:prstGeom>
          <a:noFill/>
        </p:spPr>
        <p:txBody>
          <a:bodyPr wrap="square" rtlCol="0">
            <a:spAutoFit/>
          </a:bodyPr>
          <a:lstStyle/>
          <a:p>
            <a:pPr algn="ctr"/>
            <a:endParaRPr lang="en-US" sz="2400" dirty="0"/>
          </a:p>
        </p:txBody>
      </p:sp>
      <p:sp>
        <p:nvSpPr>
          <p:cNvPr id="17" name="TextBox 16">
            <a:extLst>
              <a:ext uri="{FF2B5EF4-FFF2-40B4-BE49-F238E27FC236}">
                <a16:creationId xmlns:a16="http://schemas.microsoft.com/office/drawing/2014/main" id="{54BDB280-14EC-4B75-8C2E-ED1ADF44944C}"/>
              </a:ext>
            </a:extLst>
          </p:cNvPr>
          <p:cNvSpPr txBox="1"/>
          <p:nvPr/>
        </p:nvSpPr>
        <p:spPr>
          <a:xfrm>
            <a:off x="3191829" y="2140732"/>
            <a:ext cx="1126390" cy="461665"/>
          </a:xfrm>
          <a:prstGeom prst="rect">
            <a:avLst/>
          </a:prstGeom>
          <a:noFill/>
        </p:spPr>
        <p:txBody>
          <a:bodyPr wrap="square" rtlCol="0">
            <a:spAutoFit/>
          </a:bodyPr>
          <a:lstStyle/>
          <a:p>
            <a:pPr algn="ctr"/>
            <a:r>
              <a:rPr lang="en-US" sz="2400" dirty="0"/>
              <a:t>2.25</a:t>
            </a:r>
          </a:p>
        </p:txBody>
      </p:sp>
      <p:sp>
        <p:nvSpPr>
          <p:cNvPr id="18" name="TextBox 17">
            <a:extLst>
              <a:ext uri="{FF2B5EF4-FFF2-40B4-BE49-F238E27FC236}">
                <a16:creationId xmlns:a16="http://schemas.microsoft.com/office/drawing/2014/main" id="{E855F5C6-C0F6-4151-8347-ABA8A166613E}"/>
              </a:ext>
            </a:extLst>
          </p:cNvPr>
          <p:cNvSpPr txBox="1"/>
          <p:nvPr/>
        </p:nvSpPr>
        <p:spPr>
          <a:xfrm>
            <a:off x="7220428" y="3667927"/>
            <a:ext cx="1126390" cy="461665"/>
          </a:xfrm>
          <a:prstGeom prst="rect">
            <a:avLst/>
          </a:prstGeom>
          <a:noFill/>
        </p:spPr>
        <p:txBody>
          <a:bodyPr wrap="square" rtlCol="0">
            <a:spAutoFit/>
          </a:bodyPr>
          <a:lstStyle/>
          <a:p>
            <a:pPr algn="ctr"/>
            <a:endParaRPr lang="en-US" sz="2400" dirty="0"/>
          </a:p>
        </p:txBody>
      </p:sp>
      <p:sp>
        <p:nvSpPr>
          <p:cNvPr id="19" name="TextBox 18">
            <a:extLst>
              <a:ext uri="{FF2B5EF4-FFF2-40B4-BE49-F238E27FC236}">
                <a16:creationId xmlns:a16="http://schemas.microsoft.com/office/drawing/2014/main" id="{7746A31A-FE29-4488-BB43-D4F0F11E9EE6}"/>
              </a:ext>
            </a:extLst>
          </p:cNvPr>
          <p:cNvSpPr txBox="1"/>
          <p:nvPr/>
        </p:nvSpPr>
        <p:spPr>
          <a:xfrm>
            <a:off x="7270194" y="3655358"/>
            <a:ext cx="1126390" cy="461665"/>
          </a:xfrm>
          <a:prstGeom prst="rect">
            <a:avLst/>
          </a:prstGeom>
          <a:noFill/>
        </p:spPr>
        <p:txBody>
          <a:bodyPr wrap="square" rtlCol="0">
            <a:spAutoFit/>
          </a:bodyPr>
          <a:lstStyle/>
          <a:p>
            <a:pPr algn="ctr"/>
            <a:r>
              <a:rPr lang="en-US" sz="2400" dirty="0"/>
              <a:t>0.209</a:t>
            </a:r>
          </a:p>
        </p:txBody>
      </p:sp>
      <p:sp>
        <p:nvSpPr>
          <p:cNvPr id="20" name="TextBox 19">
            <a:extLst>
              <a:ext uri="{FF2B5EF4-FFF2-40B4-BE49-F238E27FC236}">
                <a16:creationId xmlns:a16="http://schemas.microsoft.com/office/drawing/2014/main" id="{6029B443-BF1A-4A6C-BC00-3078A1E1FA90}"/>
              </a:ext>
            </a:extLst>
          </p:cNvPr>
          <p:cNvSpPr txBox="1"/>
          <p:nvPr/>
        </p:nvSpPr>
        <p:spPr>
          <a:xfrm>
            <a:off x="8373992" y="3669639"/>
            <a:ext cx="2606481" cy="461665"/>
          </a:xfrm>
          <a:prstGeom prst="rect">
            <a:avLst/>
          </a:prstGeom>
          <a:noFill/>
        </p:spPr>
        <p:txBody>
          <a:bodyPr wrap="square" rtlCol="0">
            <a:spAutoFit/>
          </a:bodyPr>
          <a:lstStyle/>
          <a:p>
            <a:pPr algn="ctr"/>
            <a:r>
              <a:rPr lang="en-US" sz="2400" dirty="0"/>
              <a:t>Radian/Pulse </a:t>
            </a:r>
          </a:p>
        </p:txBody>
      </p:sp>
      <p:pic>
        <p:nvPicPr>
          <p:cNvPr id="22" name="Picture 21">
            <a:extLst>
              <a:ext uri="{FF2B5EF4-FFF2-40B4-BE49-F238E27FC236}">
                <a16:creationId xmlns:a16="http://schemas.microsoft.com/office/drawing/2014/main" id="{CD521C2D-E944-46F9-8EB6-3724FE6242BC}"/>
              </a:ext>
            </a:extLst>
          </p:cNvPr>
          <p:cNvPicPr>
            <a:picLocks noChangeAspect="1"/>
          </p:cNvPicPr>
          <p:nvPr/>
        </p:nvPicPr>
        <p:blipFill rotWithShape="1">
          <a:blip r:embed="rId3"/>
          <a:srcRect l="24521" r="38571"/>
          <a:stretch/>
        </p:blipFill>
        <p:spPr>
          <a:xfrm>
            <a:off x="6394779" y="2925938"/>
            <a:ext cx="1258321" cy="548640"/>
          </a:xfrm>
          <a:prstGeom prst="rect">
            <a:avLst/>
          </a:prstGeom>
        </p:spPr>
      </p:pic>
      <p:sp>
        <p:nvSpPr>
          <p:cNvPr id="23" name="TextBox 22">
            <a:extLst>
              <a:ext uri="{FF2B5EF4-FFF2-40B4-BE49-F238E27FC236}">
                <a16:creationId xmlns:a16="http://schemas.microsoft.com/office/drawing/2014/main" id="{2EF89674-4EB2-4294-9122-CA3A66962BA2}"/>
              </a:ext>
            </a:extLst>
          </p:cNvPr>
          <p:cNvSpPr txBox="1"/>
          <p:nvPr/>
        </p:nvSpPr>
        <p:spPr>
          <a:xfrm>
            <a:off x="6195164" y="2874740"/>
            <a:ext cx="1126390" cy="461665"/>
          </a:xfrm>
          <a:prstGeom prst="rect">
            <a:avLst/>
          </a:prstGeom>
          <a:noFill/>
        </p:spPr>
        <p:txBody>
          <a:bodyPr wrap="square" rtlCol="0">
            <a:spAutoFit/>
          </a:bodyPr>
          <a:lstStyle/>
          <a:p>
            <a:pPr algn="ctr"/>
            <a:r>
              <a:rPr lang="en-US" sz="2400" dirty="0"/>
              <a:t>30</a:t>
            </a:r>
          </a:p>
        </p:txBody>
      </p:sp>
      <p:sp>
        <p:nvSpPr>
          <p:cNvPr id="3" name="Footer Placeholder 2">
            <a:extLst>
              <a:ext uri="{FF2B5EF4-FFF2-40B4-BE49-F238E27FC236}">
                <a16:creationId xmlns:a16="http://schemas.microsoft.com/office/drawing/2014/main" id="{4D66A8D3-EFFB-4C9B-BF15-53C96FEA471A}"/>
              </a:ext>
            </a:extLst>
          </p:cNvPr>
          <p:cNvSpPr>
            <a:spLocks noGrp="1"/>
          </p:cNvSpPr>
          <p:nvPr>
            <p:ph type="ftr" sz="quarter" idx="11"/>
          </p:nvPr>
        </p:nvSpPr>
        <p:spPr/>
        <p:txBody>
          <a:bodyPr/>
          <a:lstStyle/>
          <a:p>
            <a:r>
              <a:rPr lang="en-US"/>
              <a:t>PHYS204 November 2023</a:t>
            </a:r>
          </a:p>
        </p:txBody>
      </p:sp>
      <p:sp>
        <p:nvSpPr>
          <p:cNvPr id="6" name="TextBox 5">
            <a:extLst>
              <a:ext uri="{FF2B5EF4-FFF2-40B4-BE49-F238E27FC236}">
                <a16:creationId xmlns:a16="http://schemas.microsoft.com/office/drawing/2014/main" id="{17D35377-9120-8E9D-D2F0-CC2DC9DD84B9}"/>
              </a:ext>
            </a:extLst>
          </p:cNvPr>
          <p:cNvSpPr txBox="1"/>
          <p:nvPr/>
        </p:nvSpPr>
        <p:spPr>
          <a:xfrm>
            <a:off x="5558971" y="1451428"/>
            <a:ext cx="566057" cy="369332"/>
          </a:xfrm>
          <a:prstGeom prst="rect">
            <a:avLst/>
          </a:prstGeom>
          <a:noFill/>
        </p:spPr>
        <p:txBody>
          <a:bodyPr wrap="square" rtlCol="0">
            <a:spAutoFit/>
          </a:bodyPr>
          <a:lstStyle/>
          <a:p>
            <a:r>
              <a:rPr lang="en-US" b="1" dirty="0"/>
              <a:t>cm</a:t>
            </a:r>
          </a:p>
        </p:txBody>
      </p:sp>
      <p:sp>
        <p:nvSpPr>
          <p:cNvPr id="7" name="TextBox 6">
            <a:extLst>
              <a:ext uri="{FF2B5EF4-FFF2-40B4-BE49-F238E27FC236}">
                <a16:creationId xmlns:a16="http://schemas.microsoft.com/office/drawing/2014/main" id="{9CF41CAD-4A43-F836-DD0D-C34998E25DD4}"/>
              </a:ext>
            </a:extLst>
          </p:cNvPr>
          <p:cNvSpPr txBox="1"/>
          <p:nvPr/>
        </p:nvSpPr>
        <p:spPr>
          <a:xfrm>
            <a:off x="4724400" y="2227943"/>
            <a:ext cx="566057" cy="369332"/>
          </a:xfrm>
          <a:prstGeom prst="rect">
            <a:avLst/>
          </a:prstGeom>
          <a:noFill/>
        </p:spPr>
        <p:txBody>
          <a:bodyPr wrap="square" rtlCol="0">
            <a:spAutoFit/>
          </a:bodyPr>
          <a:lstStyle/>
          <a:p>
            <a:r>
              <a:rPr lang="en-US" b="1" dirty="0"/>
              <a:t>cm</a:t>
            </a:r>
          </a:p>
        </p:txBody>
      </p:sp>
    </p:spTree>
    <p:extLst>
      <p:ext uri="{BB962C8B-B14F-4D97-AF65-F5344CB8AC3E}">
        <p14:creationId xmlns:p14="http://schemas.microsoft.com/office/powerpoint/2010/main" val="24335438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Autofit/>
          </a:bodyPr>
          <a:lstStyle/>
          <a:p>
            <a:r>
              <a:rPr lang="en-US" sz="6000" dirty="0">
                <a:solidFill>
                  <a:schemeClr val="accent4"/>
                </a:solidFill>
              </a:rPr>
              <a:t>Data Analysis</a:t>
            </a:r>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12485790-4EDB-4F67-A6C6-7BDF61C0CAFB}"/>
                  </a:ext>
                </a:extLst>
              </p:cNvPr>
              <p:cNvGraphicFramePr>
                <a:graphicFrameLocks noGrp="1"/>
              </p:cNvGraphicFramePr>
              <p:nvPr>
                <p:extLst>
                  <p:ext uri="{D42A27DB-BD31-4B8C-83A1-F6EECF244321}">
                    <p14:modId xmlns:p14="http://schemas.microsoft.com/office/powerpoint/2010/main" val="333836906"/>
                  </p:ext>
                </p:extLst>
              </p:nvPr>
            </p:nvGraphicFramePr>
            <p:xfrm>
              <a:off x="464234" y="1266092"/>
              <a:ext cx="10923255" cy="4791684"/>
            </p:xfrm>
            <a:graphic>
              <a:graphicData uri="http://schemas.openxmlformats.org/drawingml/2006/table">
                <a:tbl>
                  <a:tblPr firstRow="1" firstCol="1" bandRow="1">
                    <a:tableStyleId>{5C22544A-7EE6-4342-B048-85BDC9FD1C3A}</a:tableStyleId>
                  </a:tblPr>
                  <a:tblGrid>
                    <a:gridCol w="2184651">
                      <a:extLst>
                        <a:ext uri="{9D8B030D-6E8A-4147-A177-3AD203B41FA5}">
                          <a16:colId xmlns:a16="http://schemas.microsoft.com/office/drawing/2014/main" val="4021011796"/>
                        </a:ext>
                      </a:extLst>
                    </a:gridCol>
                    <a:gridCol w="2184651">
                      <a:extLst>
                        <a:ext uri="{9D8B030D-6E8A-4147-A177-3AD203B41FA5}">
                          <a16:colId xmlns:a16="http://schemas.microsoft.com/office/drawing/2014/main" val="54218032"/>
                        </a:ext>
                      </a:extLst>
                    </a:gridCol>
                    <a:gridCol w="2184651">
                      <a:extLst>
                        <a:ext uri="{9D8B030D-6E8A-4147-A177-3AD203B41FA5}">
                          <a16:colId xmlns:a16="http://schemas.microsoft.com/office/drawing/2014/main" val="4163564863"/>
                        </a:ext>
                      </a:extLst>
                    </a:gridCol>
                    <a:gridCol w="2184651">
                      <a:extLst>
                        <a:ext uri="{9D8B030D-6E8A-4147-A177-3AD203B41FA5}">
                          <a16:colId xmlns:a16="http://schemas.microsoft.com/office/drawing/2014/main" val="2417390959"/>
                        </a:ext>
                      </a:extLst>
                    </a:gridCol>
                    <a:gridCol w="2184651">
                      <a:extLst>
                        <a:ext uri="{9D8B030D-6E8A-4147-A177-3AD203B41FA5}">
                          <a16:colId xmlns:a16="http://schemas.microsoft.com/office/drawing/2014/main" val="3076385891"/>
                        </a:ext>
                      </a:extLst>
                    </a:gridCol>
                  </a:tblGrid>
                  <a:tr h="845076">
                    <a:tc>
                      <a:txBody>
                        <a:bodyPr/>
                        <a:lstStyle/>
                        <a:p>
                          <a:pPr marL="0" marR="0" algn="ctr">
                            <a:spcBef>
                              <a:spcPts val="0"/>
                            </a:spcBef>
                            <a:spcAft>
                              <a:spcPts val="0"/>
                            </a:spcAft>
                          </a:pPr>
                          <a:r>
                            <a:rPr lang="en-US" sz="1600" kern="100" dirty="0">
                              <a:effectLst/>
                            </a:rPr>
                            <a:t>Trial</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Number of pulses </a:t>
                          </a:r>
                        </a:p>
                        <a:p>
                          <a:pPr marL="0" marR="0" algn="ctr">
                            <a:spcBef>
                              <a:spcPts val="0"/>
                            </a:spcBef>
                            <a:spcAft>
                              <a:spcPts val="0"/>
                            </a:spcAft>
                          </a:pPr>
                          <a:r>
                            <a:rPr lang="en-US" sz="1600" i="1" kern="100" dirty="0">
                              <a:effectLst/>
                            </a:rPr>
                            <a:t>N</a:t>
                          </a:r>
                          <a:endParaRPr lang="en-US" sz="1600" i="1"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Encoder distance </a:t>
                          </a:r>
                          <a:br>
                            <a:rPr lang="en-US" sz="1600" kern="100" dirty="0">
                              <a:effectLst/>
                            </a:rPr>
                          </a:br>
                          <a:r>
                            <a:rPr lang="en-US" sz="1600" i="1" dirty="0"/>
                            <a:t>r</a:t>
                          </a:r>
                          <a14:m>
                            <m:oMath xmlns:m="http://schemas.openxmlformats.org/officeDocument/2006/math">
                              <m:r>
                                <a:rPr lang="en-US" sz="1600" b="1" i="1" kern="100" smtClean="0">
                                  <a:effectLst/>
                                  <a:latin typeface="Cambria Math" panose="02040503050406030204" pitchFamily="18" charset="0"/>
                                </a:rPr>
                                <m:t> </m:t>
                              </m:r>
                              <m:r>
                                <a:rPr lang="en-US" sz="1600" kern="100">
                                  <a:effectLst/>
                                  <a:latin typeface="Cambria Math" panose="02040503050406030204" pitchFamily="18" charset="0"/>
                                </a:rPr>
                                <m:t>∙</m:t>
                              </m:r>
                              <m:r>
                                <a:rPr lang="en-US" sz="1600" b="1" i="1" kern="100" smtClean="0">
                                  <a:effectLst/>
                                  <a:latin typeface="Cambria Math" panose="02040503050406030204" pitchFamily="18" charset="0"/>
                                </a:rPr>
                                <m:t>𝑹𝒆𝒔𝒐𝒍𝒖𝒕𝒊𝒐𝒏</m:t>
                              </m:r>
                              <m:r>
                                <a:rPr lang="en-US" sz="1600" kern="100" smtClean="0">
                                  <a:effectLst/>
                                  <a:latin typeface="Cambria Math" panose="02040503050406030204" pitchFamily="18" charset="0"/>
                                </a:rPr>
                                <m:t>∙</m:t>
                              </m:r>
                            </m:oMath>
                          </a14:m>
                          <a:r>
                            <a:rPr lang="en-US" sz="1600" i="1" kern="100" dirty="0">
                              <a:effectLst/>
                            </a:rPr>
                            <a:t> N</a:t>
                          </a:r>
                          <a:endParaRPr lang="en-US" sz="1600" i="1"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Measured distance with ruler</a:t>
                          </a:r>
                        </a:p>
                      </a:txBody>
                      <a:tcPr marL="68580" marR="68580" marT="0" marB="0" anchor="ctr"/>
                    </a:tc>
                    <a:tc>
                      <a:txBody>
                        <a:bodyPr/>
                        <a:lstStyle/>
                        <a:p>
                          <a:pPr marL="0" marR="0" algn="ctr">
                            <a:spcBef>
                              <a:spcPts val="0"/>
                            </a:spcBef>
                            <a:spcAft>
                              <a:spcPts val="0"/>
                            </a:spcAft>
                          </a:pPr>
                          <a:r>
                            <a:rPr lang="en-US" sz="1600" kern="100" dirty="0">
                              <a:effectLst/>
                            </a:rPr>
                            <a:t>Percent </a:t>
                          </a:r>
                          <a:br>
                            <a:rPr lang="en-US" sz="1600" kern="100" dirty="0">
                              <a:effectLst/>
                            </a:rPr>
                          </a:br>
                          <a:r>
                            <a:rPr lang="en-US" sz="1600" kern="100" dirty="0">
                              <a:effectLst/>
                            </a:rPr>
                            <a:t>difference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001203236"/>
                      </a:ext>
                    </a:extLst>
                  </a:tr>
                  <a:tr h="845076">
                    <a:tc>
                      <a:txBody>
                        <a:bodyPr/>
                        <a:lstStyle/>
                        <a:p>
                          <a:pPr marL="0" marR="0" algn="ctr">
                            <a:spcBef>
                              <a:spcPts val="0"/>
                            </a:spcBef>
                            <a:spcAft>
                              <a:spcPts val="0"/>
                            </a:spcAft>
                          </a:pPr>
                          <a:r>
                            <a:rPr lang="en-US" sz="1600" kern="100" dirty="0">
                              <a:effectLst/>
                            </a:rPr>
                            <a:t>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16</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2.25*0.209* 16 =</a:t>
                          </a:r>
                        </a:p>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7.52cm</a:t>
                          </a:r>
                        </a:p>
                      </a:txBody>
                      <a:tcPr marL="68580" marR="68580" marT="0" marB="0" anchor="ctr"/>
                    </a:tc>
                    <a:tc>
                      <a:txBody>
                        <a:bodyPr/>
                        <a:lstStyle/>
                        <a:p>
                          <a:pPr marL="0" marR="0" algn="ctr">
                            <a:spcBef>
                              <a:spcPts val="0"/>
                            </a:spcBef>
                            <a:spcAft>
                              <a:spcPts val="0"/>
                            </a:spcAft>
                          </a:pPr>
                          <a:r>
                            <a:rPr lang="en-US" sz="1600" kern="100" dirty="0">
                              <a:effectLst/>
                            </a:rPr>
                            <a:t>8cm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6%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124031144"/>
                      </a:ext>
                    </a:extLst>
                  </a:tr>
                  <a:tr h="775383">
                    <a:tc>
                      <a:txBody>
                        <a:bodyPr/>
                        <a:lstStyle/>
                        <a:p>
                          <a:pPr marL="0" marR="0" algn="ctr">
                            <a:spcBef>
                              <a:spcPts val="0"/>
                            </a:spcBef>
                            <a:spcAft>
                              <a:spcPts val="0"/>
                            </a:spcAft>
                          </a:pPr>
                          <a:r>
                            <a:rPr lang="en-US" sz="1600" kern="100" dirty="0">
                              <a:effectLst/>
                            </a:rPr>
                            <a:t>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20</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2.25*0.209* 20 = 9.405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10</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5.95%</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924050777"/>
                      </a:ext>
                    </a:extLst>
                  </a:tr>
                  <a:tr h="775383">
                    <a:tc>
                      <a:txBody>
                        <a:bodyPr/>
                        <a:lstStyle/>
                        <a:p>
                          <a:pPr marL="0" marR="0" algn="ctr">
                            <a:spcBef>
                              <a:spcPts val="0"/>
                            </a:spcBef>
                            <a:spcAft>
                              <a:spcPts val="0"/>
                            </a:spcAft>
                          </a:pPr>
                          <a:r>
                            <a:rPr lang="en-US" sz="1600" kern="100">
                              <a:effectLst/>
                            </a:rPr>
                            <a:t>3</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25</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2.25*0.209* 25 = 11.75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2.08%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035017952"/>
                      </a:ext>
                    </a:extLst>
                  </a:tr>
                  <a:tr h="775383">
                    <a:tc>
                      <a:txBody>
                        <a:bodyPr/>
                        <a:lstStyle/>
                        <a:p>
                          <a:pPr marL="0" marR="0" algn="ctr">
                            <a:spcBef>
                              <a:spcPts val="0"/>
                            </a:spcBef>
                            <a:spcAft>
                              <a:spcPts val="0"/>
                            </a:spcAft>
                          </a:pPr>
                          <a:r>
                            <a:rPr lang="en-US" sz="1600" kern="100">
                              <a:effectLst/>
                            </a:rPr>
                            <a:t>4</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30</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2.25*0.209 *30 =</a:t>
                          </a:r>
                        </a:p>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14.10</a:t>
                          </a:r>
                        </a:p>
                      </a:txBody>
                      <a:tcPr marL="68580" marR="68580" marT="0" marB="0" anchor="ctr"/>
                    </a:tc>
                    <a:tc>
                      <a:txBody>
                        <a:bodyPr/>
                        <a:lstStyle/>
                        <a:p>
                          <a:pPr marL="0" marR="0" algn="ctr">
                            <a:spcBef>
                              <a:spcPts val="0"/>
                            </a:spcBef>
                            <a:spcAft>
                              <a:spcPts val="0"/>
                            </a:spcAft>
                          </a:pPr>
                          <a:r>
                            <a:rPr lang="en-US" sz="1600" kern="100" dirty="0">
                              <a:effectLst/>
                            </a:rPr>
                            <a:t> 14</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0.71%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229912041"/>
                      </a:ext>
                    </a:extLst>
                  </a:tr>
                  <a:tr h="775383">
                    <a:tc>
                      <a:txBody>
                        <a:bodyPr/>
                        <a:lstStyle/>
                        <a:p>
                          <a:pPr marL="0" marR="0" algn="ctr">
                            <a:spcBef>
                              <a:spcPts val="0"/>
                            </a:spcBef>
                            <a:spcAft>
                              <a:spcPts val="0"/>
                            </a:spcAft>
                          </a:pPr>
                          <a:r>
                            <a:rPr lang="en-US" sz="1600" kern="100">
                              <a:effectLst/>
                            </a:rPr>
                            <a:t>5</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34</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2.25*0.209*34 =</a:t>
                          </a:r>
                        </a:p>
                        <a:p>
                          <a:pPr marL="0" marR="0" algn="ctr">
                            <a:spcBef>
                              <a:spcPts val="0"/>
                            </a:spcBef>
                            <a:spcAft>
                              <a:spcPts val="0"/>
                            </a:spcAft>
                          </a:pPr>
                          <a:r>
                            <a:rPr lang="en-US" sz="1600" kern="100" dirty="0">
                              <a:effectLst/>
                            </a:rPr>
                            <a:t>15.98 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16</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0.13%</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912731548"/>
                      </a:ext>
                    </a:extLst>
                  </a:tr>
                </a:tbl>
              </a:graphicData>
            </a:graphic>
          </p:graphicFrame>
        </mc:Choice>
        <mc:Fallback xmlns="">
          <p:graphicFrame>
            <p:nvGraphicFramePr>
              <p:cNvPr id="3" name="Table 2">
                <a:extLst>
                  <a:ext uri="{FF2B5EF4-FFF2-40B4-BE49-F238E27FC236}">
                    <a16:creationId xmlns:a16="http://schemas.microsoft.com/office/drawing/2014/main" id="{12485790-4EDB-4F67-A6C6-7BDF61C0CAFB}"/>
                  </a:ext>
                </a:extLst>
              </p:cNvPr>
              <p:cNvGraphicFramePr>
                <a:graphicFrameLocks noGrp="1"/>
              </p:cNvGraphicFramePr>
              <p:nvPr>
                <p:extLst>
                  <p:ext uri="{D42A27DB-BD31-4B8C-83A1-F6EECF244321}">
                    <p14:modId xmlns:p14="http://schemas.microsoft.com/office/powerpoint/2010/main" val="333836906"/>
                  </p:ext>
                </p:extLst>
              </p:nvPr>
            </p:nvGraphicFramePr>
            <p:xfrm>
              <a:off x="464234" y="1266092"/>
              <a:ext cx="10923255" cy="4791684"/>
            </p:xfrm>
            <a:graphic>
              <a:graphicData uri="http://schemas.openxmlformats.org/drawingml/2006/table">
                <a:tbl>
                  <a:tblPr firstRow="1" firstCol="1" bandRow="1">
                    <a:tableStyleId>{5C22544A-7EE6-4342-B048-85BDC9FD1C3A}</a:tableStyleId>
                  </a:tblPr>
                  <a:tblGrid>
                    <a:gridCol w="2184651">
                      <a:extLst>
                        <a:ext uri="{9D8B030D-6E8A-4147-A177-3AD203B41FA5}">
                          <a16:colId xmlns:a16="http://schemas.microsoft.com/office/drawing/2014/main" val="4021011796"/>
                        </a:ext>
                      </a:extLst>
                    </a:gridCol>
                    <a:gridCol w="2184651">
                      <a:extLst>
                        <a:ext uri="{9D8B030D-6E8A-4147-A177-3AD203B41FA5}">
                          <a16:colId xmlns:a16="http://schemas.microsoft.com/office/drawing/2014/main" val="54218032"/>
                        </a:ext>
                      </a:extLst>
                    </a:gridCol>
                    <a:gridCol w="2184651">
                      <a:extLst>
                        <a:ext uri="{9D8B030D-6E8A-4147-A177-3AD203B41FA5}">
                          <a16:colId xmlns:a16="http://schemas.microsoft.com/office/drawing/2014/main" val="4163564863"/>
                        </a:ext>
                      </a:extLst>
                    </a:gridCol>
                    <a:gridCol w="2184651">
                      <a:extLst>
                        <a:ext uri="{9D8B030D-6E8A-4147-A177-3AD203B41FA5}">
                          <a16:colId xmlns:a16="http://schemas.microsoft.com/office/drawing/2014/main" val="2417390959"/>
                        </a:ext>
                      </a:extLst>
                    </a:gridCol>
                    <a:gridCol w="2184651">
                      <a:extLst>
                        <a:ext uri="{9D8B030D-6E8A-4147-A177-3AD203B41FA5}">
                          <a16:colId xmlns:a16="http://schemas.microsoft.com/office/drawing/2014/main" val="3076385891"/>
                        </a:ext>
                      </a:extLst>
                    </a:gridCol>
                  </a:tblGrid>
                  <a:tr h="845076">
                    <a:tc>
                      <a:txBody>
                        <a:bodyPr/>
                        <a:lstStyle/>
                        <a:p>
                          <a:pPr marL="0" marR="0" algn="ctr">
                            <a:spcBef>
                              <a:spcPts val="0"/>
                            </a:spcBef>
                            <a:spcAft>
                              <a:spcPts val="0"/>
                            </a:spcAft>
                          </a:pPr>
                          <a:r>
                            <a:rPr lang="en-US" sz="1600" kern="100" dirty="0">
                              <a:effectLst/>
                            </a:rPr>
                            <a:t>Trial</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Number of pulses </a:t>
                          </a:r>
                        </a:p>
                        <a:p>
                          <a:pPr marL="0" marR="0" algn="ctr">
                            <a:spcBef>
                              <a:spcPts val="0"/>
                            </a:spcBef>
                            <a:spcAft>
                              <a:spcPts val="0"/>
                            </a:spcAft>
                          </a:pPr>
                          <a:r>
                            <a:rPr lang="en-US" sz="1600" i="1" kern="100" dirty="0">
                              <a:effectLst/>
                            </a:rPr>
                            <a:t>N</a:t>
                          </a:r>
                          <a:endParaRPr lang="en-US" sz="1600" i="1"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endParaRPr lang="en-US"/>
                        </a:p>
                      </a:txBody>
                      <a:tcPr marL="68580" marR="68580" marT="0" marB="0" anchor="ctr">
                        <a:blipFill>
                          <a:blip r:embed="rId2"/>
                          <a:stretch>
                            <a:fillRect l="-200000" t="-719" r="-200836" b="-467626"/>
                          </a:stretch>
                        </a:blipFill>
                      </a:tcPr>
                    </a:tc>
                    <a:tc>
                      <a:txBody>
                        <a:bodyPr/>
                        <a:lstStyle/>
                        <a:p>
                          <a:pPr marL="0" marR="0" algn="ctr">
                            <a:spcBef>
                              <a:spcPts val="0"/>
                            </a:spcBef>
                            <a:spcAft>
                              <a:spcPts val="0"/>
                            </a:spcAft>
                          </a:pPr>
                          <a:r>
                            <a:rPr lang="en-US" sz="1600" kern="100" dirty="0">
                              <a:effectLst/>
                            </a:rPr>
                            <a:t>Measured distance with ruler</a:t>
                          </a:r>
                        </a:p>
                      </a:txBody>
                      <a:tcPr marL="68580" marR="68580" marT="0" marB="0" anchor="ctr"/>
                    </a:tc>
                    <a:tc>
                      <a:txBody>
                        <a:bodyPr/>
                        <a:lstStyle/>
                        <a:p>
                          <a:pPr marL="0" marR="0" algn="ctr">
                            <a:spcBef>
                              <a:spcPts val="0"/>
                            </a:spcBef>
                            <a:spcAft>
                              <a:spcPts val="0"/>
                            </a:spcAft>
                          </a:pPr>
                          <a:r>
                            <a:rPr lang="en-US" sz="1600" kern="100" dirty="0">
                              <a:effectLst/>
                            </a:rPr>
                            <a:t>Percent </a:t>
                          </a:r>
                          <a:br>
                            <a:rPr lang="en-US" sz="1600" kern="100" dirty="0">
                              <a:effectLst/>
                            </a:rPr>
                          </a:br>
                          <a:r>
                            <a:rPr lang="en-US" sz="1600" kern="100" dirty="0">
                              <a:effectLst/>
                            </a:rPr>
                            <a:t>difference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001203236"/>
                      </a:ext>
                    </a:extLst>
                  </a:tr>
                  <a:tr h="845076">
                    <a:tc>
                      <a:txBody>
                        <a:bodyPr/>
                        <a:lstStyle/>
                        <a:p>
                          <a:pPr marL="0" marR="0" algn="ctr">
                            <a:spcBef>
                              <a:spcPts val="0"/>
                            </a:spcBef>
                            <a:spcAft>
                              <a:spcPts val="0"/>
                            </a:spcAft>
                          </a:pPr>
                          <a:r>
                            <a:rPr lang="en-US" sz="1600" kern="100" dirty="0">
                              <a:effectLst/>
                            </a:rPr>
                            <a:t>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16</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2.25*0.209* 16 =</a:t>
                          </a:r>
                        </a:p>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7.52cm</a:t>
                          </a:r>
                        </a:p>
                      </a:txBody>
                      <a:tcPr marL="68580" marR="68580" marT="0" marB="0" anchor="ctr"/>
                    </a:tc>
                    <a:tc>
                      <a:txBody>
                        <a:bodyPr/>
                        <a:lstStyle/>
                        <a:p>
                          <a:pPr marL="0" marR="0" algn="ctr">
                            <a:spcBef>
                              <a:spcPts val="0"/>
                            </a:spcBef>
                            <a:spcAft>
                              <a:spcPts val="0"/>
                            </a:spcAft>
                          </a:pPr>
                          <a:r>
                            <a:rPr lang="en-US" sz="1600" kern="100" dirty="0">
                              <a:effectLst/>
                            </a:rPr>
                            <a:t>8cm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6%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124031144"/>
                      </a:ext>
                    </a:extLst>
                  </a:tr>
                  <a:tr h="775383">
                    <a:tc>
                      <a:txBody>
                        <a:bodyPr/>
                        <a:lstStyle/>
                        <a:p>
                          <a:pPr marL="0" marR="0" algn="ctr">
                            <a:spcBef>
                              <a:spcPts val="0"/>
                            </a:spcBef>
                            <a:spcAft>
                              <a:spcPts val="0"/>
                            </a:spcAft>
                          </a:pPr>
                          <a:r>
                            <a:rPr lang="en-US" sz="1600" kern="100" dirty="0">
                              <a:effectLst/>
                            </a:rPr>
                            <a:t>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20</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2.25*0.209* 20 = 9.405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10</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5.95%</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3924050777"/>
                      </a:ext>
                    </a:extLst>
                  </a:tr>
                  <a:tr h="775383">
                    <a:tc>
                      <a:txBody>
                        <a:bodyPr/>
                        <a:lstStyle/>
                        <a:p>
                          <a:pPr marL="0" marR="0" algn="ctr">
                            <a:spcBef>
                              <a:spcPts val="0"/>
                            </a:spcBef>
                            <a:spcAft>
                              <a:spcPts val="0"/>
                            </a:spcAft>
                          </a:pPr>
                          <a:r>
                            <a:rPr lang="en-US" sz="1600" kern="100">
                              <a:effectLst/>
                            </a:rPr>
                            <a:t>3</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25</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2.25*0.209* 25 = 11.75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12</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2.08%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2035017952"/>
                      </a:ext>
                    </a:extLst>
                  </a:tr>
                  <a:tr h="775383">
                    <a:tc>
                      <a:txBody>
                        <a:bodyPr/>
                        <a:lstStyle/>
                        <a:p>
                          <a:pPr marL="0" marR="0" algn="ctr">
                            <a:spcBef>
                              <a:spcPts val="0"/>
                            </a:spcBef>
                            <a:spcAft>
                              <a:spcPts val="0"/>
                            </a:spcAft>
                          </a:pPr>
                          <a:r>
                            <a:rPr lang="en-US" sz="1600" kern="100">
                              <a:effectLst/>
                            </a:rPr>
                            <a:t>4</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30</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2.25*0.209 *30 =</a:t>
                          </a:r>
                        </a:p>
                        <a:p>
                          <a:pPr marL="0" marR="0" algn="ctr">
                            <a:spcBef>
                              <a:spcPts val="0"/>
                            </a:spcBef>
                            <a:spcAft>
                              <a:spcPts val="0"/>
                            </a:spcAft>
                          </a:pPr>
                          <a:r>
                            <a:rPr lang="en-US" sz="1600" kern="100" dirty="0">
                              <a:effectLst/>
                              <a:latin typeface="Liberation Serif"/>
                              <a:ea typeface="SimSun" panose="02010600030101010101" pitchFamily="2" charset="-122"/>
                              <a:cs typeface="Lucida Sans" panose="020B0602030504020204" pitchFamily="34" charset="0"/>
                            </a:rPr>
                            <a:t>14.10</a:t>
                          </a:r>
                        </a:p>
                      </a:txBody>
                      <a:tcPr marL="68580" marR="68580" marT="0" marB="0" anchor="ctr"/>
                    </a:tc>
                    <a:tc>
                      <a:txBody>
                        <a:bodyPr/>
                        <a:lstStyle/>
                        <a:p>
                          <a:pPr marL="0" marR="0" algn="ctr">
                            <a:spcBef>
                              <a:spcPts val="0"/>
                            </a:spcBef>
                            <a:spcAft>
                              <a:spcPts val="0"/>
                            </a:spcAft>
                          </a:pPr>
                          <a:r>
                            <a:rPr lang="en-US" sz="1600" kern="100" dirty="0">
                              <a:effectLst/>
                            </a:rPr>
                            <a:t> 14</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0.71%</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4229912041"/>
                      </a:ext>
                    </a:extLst>
                  </a:tr>
                  <a:tr h="775383">
                    <a:tc>
                      <a:txBody>
                        <a:bodyPr/>
                        <a:lstStyle/>
                        <a:p>
                          <a:pPr marL="0" marR="0" algn="ctr">
                            <a:spcBef>
                              <a:spcPts val="0"/>
                            </a:spcBef>
                            <a:spcAft>
                              <a:spcPts val="0"/>
                            </a:spcAft>
                          </a:pPr>
                          <a:r>
                            <a:rPr lang="en-US" sz="1600" kern="100">
                              <a:effectLst/>
                            </a:rPr>
                            <a:t>5</a:t>
                          </a:r>
                          <a:endParaRPr lang="en-US" sz="1600" kern="10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34</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2.25*0.209*34 =</a:t>
                          </a:r>
                        </a:p>
                        <a:p>
                          <a:pPr marL="0" marR="0" algn="ctr">
                            <a:spcBef>
                              <a:spcPts val="0"/>
                            </a:spcBef>
                            <a:spcAft>
                              <a:spcPts val="0"/>
                            </a:spcAft>
                          </a:pPr>
                          <a:r>
                            <a:rPr lang="en-US" sz="1600" kern="100" dirty="0">
                              <a:effectLst/>
                            </a:rPr>
                            <a:t>15.98 </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16</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tc>
                      <a:txBody>
                        <a:bodyPr/>
                        <a:lstStyle/>
                        <a:p>
                          <a:pPr marL="0" marR="0" algn="ctr">
                            <a:spcBef>
                              <a:spcPts val="0"/>
                            </a:spcBef>
                            <a:spcAft>
                              <a:spcPts val="0"/>
                            </a:spcAft>
                          </a:pPr>
                          <a:r>
                            <a:rPr lang="en-US" sz="1600" kern="100" dirty="0">
                              <a:effectLst/>
                            </a:rPr>
                            <a:t> 0.13%</a:t>
                          </a:r>
                          <a:endParaRPr lang="en-US" sz="1600" kern="100" dirty="0">
                            <a:effectLst/>
                            <a:latin typeface="Liberation Serif"/>
                            <a:ea typeface="SimSun" panose="02010600030101010101" pitchFamily="2" charset="-122"/>
                            <a:cs typeface="Lucida Sans" panose="020B0602030504020204" pitchFamily="34" charset="0"/>
                          </a:endParaRPr>
                        </a:p>
                      </a:txBody>
                      <a:tcPr marL="68580" marR="68580" marT="0" marB="0" anchor="ctr"/>
                    </a:tc>
                    <a:extLst>
                      <a:ext uri="{0D108BD9-81ED-4DB2-BD59-A6C34878D82A}">
                        <a16:rowId xmlns:a16="http://schemas.microsoft.com/office/drawing/2014/main" val="912731548"/>
                      </a:ext>
                    </a:extLst>
                  </a:tr>
                </a:tbl>
              </a:graphicData>
            </a:graphic>
          </p:graphicFrame>
        </mc:Fallback>
      </mc:AlternateContent>
      <p:sp>
        <p:nvSpPr>
          <p:cNvPr id="4" name="Footer Placeholder 3">
            <a:extLst>
              <a:ext uri="{FF2B5EF4-FFF2-40B4-BE49-F238E27FC236}">
                <a16:creationId xmlns:a16="http://schemas.microsoft.com/office/drawing/2014/main" id="{BA622D9E-95CC-4D38-AD7A-6F7BACFD3841}"/>
              </a:ext>
            </a:extLst>
          </p:cNvPr>
          <p:cNvSpPr>
            <a:spLocks noGrp="1"/>
          </p:cNvSpPr>
          <p:nvPr>
            <p:ph type="ftr" sz="quarter" idx="11"/>
          </p:nvPr>
        </p:nvSpPr>
        <p:spPr/>
        <p:txBody>
          <a:bodyPr/>
          <a:lstStyle/>
          <a:p>
            <a:r>
              <a:rPr lang="en-US"/>
              <a:t>PHYS204 November 2023</a:t>
            </a:r>
          </a:p>
        </p:txBody>
      </p:sp>
    </p:spTree>
    <p:extLst>
      <p:ext uri="{BB962C8B-B14F-4D97-AF65-F5344CB8AC3E}">
        <p14:creationId xmlns:p14="http://schemas.microsoft.com/office/powerpoint/2010/main" val="9493697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63018" y="373855"/>
            <a:ext cx="11473200" cy="540000"/>
          </a:xfrm>
        </p:spPr>
        <p:txBody>
          <a:bodyPr>
            <a:noAutofit/>
          </a:bodyPr>
          <a:lstStyle/>
          <a:p>
            <a:r>
              <a:rPr lang="en-US" sz="6000" dirty="0">
                <a:solidFill>
                  <a:schemeClr val="accent4"/>
                </a:solidFill>
              </a:rPr>
              <a:t>Conclusions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a:xfrm>
            <a:off x="304582" y="1284513"/>
            <a:ext cx="11473200" cy="4860000"/>
          </a:xfrm>
        </p:spPr>
        <p:txBody>
          <a:bodyPr/>
          <a:lstStyle/>
          <a:p>
            <a:pPr lvl="0"/>
            <a:r>
              <a:rPr lang="en-US" sz="2400" dirty="0"/>
              <a:t>Discuss the results and comment on the sources of error. </a:t>
            </a:r>
          </a:p>
          <a:p>
            <a:pPr lvl="1"/>
            <a:r>
              <a:rPr lang="en-US" sz="2400" dirty="0"/>
              <a:t>Answer: Error in measurement, pressure on encoder not enough</a:t>
            </a:r>
          </a:p>
          <a:p>
            <a:pPr lvl="1"/>
            <a:r>
              <a:rPr lang="en-US" sz="2400" dirty="0"/>
              <a:t>Table surface to slippery</a:t>
            </a:r>
          </a:p>
          <a:p>
            <a:pPr lvl="1"/>
            <a:r>
              <a:rPr lang="en-US" sz="2400" dirty="0"/>
              <a:t>Attached object shinny on the surface.</a:t>
            </a:r>
          </a:p>
          <a:p>
            <a:pPr marL="457200" lvl="1" indent="0">
              <a:buNone/>
            </a:pPr>
            <a:endParaRPr lang="en-US" sz="2400" dirty="0"/>
          </a:p>
          <a:p>
            <a:pPr lvl="0"/>
            <a:r>
              <a:rPr lang="en-US" sz="2400" dirty="0"/>
              <a:t>What are some applications of this measuring technique? Could this measuring system be used to measure surfaces that are not flat?</a:t>
            </a:r>
          </a:p>
          <a:p>
            <a:pPr lvl="1"/>
            <a:r>
              <a:rPr lang="en-US" sz="2400" dirty="0"/>
              <a:t>Answer: Odometer,  Coordinated Measuring Machine (CMMs), Laser Tracker</a:t>
            </a:r>
          </a:p>
          <a:p>
            <a:pPr lvl="1"/>
            <a:endParaRPr lang="en-US" sz="2400" dirty="0"/>
          </a:p>
          <a:p>
            <a:pPr lvl="1"/>
            <a:r>
              <a:rPr lang="en-US" sz="2400" dirty="0"/>
              <a:t>These applications can be used to measure surfaces that are not flat.</a:t>
            </a:r>
          </a:p>
        </p:txBody>
      </p:sp>
      <p:sp>
        <p:nvSpPr>
          <p:cNvPr id="3" name="Footer Placeholder 2">
            <a:extLst>
              <a:ext uri="{FF2B5EF4-FFF2-40B4-BE49-F238E27FC236}">
                <a16:creationId xmlns:a16="http://schemas.microsoft.com/office/drawing/2014/main" id="{B28F2BFF-A5AC-42C7-902C-7CD6C3D9854A}"/>
              </a:ext>
            </a:extLst>
          </p:cNvPr>
          <p:cNvSpPr>
            <a:spLocks noGrp="1"/>
          </p:cNvSpPr>
          <p:nvPr>
            <p:ph type="ftr" sz="quarter" idx="11"/>
          </p:nvPr>
        </p:nvSpPr>
        <p:spPr/>
        <p:txBody>
          <a:bodyPr/>
          <a:lstStyle/>
          <a:p>
            <a:r>
              <a:rPr lang="en-US"/>
              <a:t>PHYS204 November 2023</a:t>
            </a:r>
          </a:p>
        </p:txBody>
      </p:sp>
    </p:spTree>
    <p:extLst>
      <p:ext uri="{BB962C8B-B14F-4D97-AF65-F5344CB8AC3E}">
        <p14:creationId xmlns:p14="http://schemas.microsoft.com/office/powerpoint/2010/main" val="532782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F01490-6B0B-7A12-FB1F-EF4F37E98E86}"/>
              </a:ext>
            </a:extLst>
          </p:cNvPr>
          <p:cNvSpPr>
            <a:spLocks noGrp="1"/>
          </p:cNvSpPr>
          <p:nvPr>
            <p:ph type="sldNum" sz="quarter" idx="14"/>
          </p:nvPr>
        </p:nvSpPr>
        <p:spPr/>
        <p:txBody>
          <a:bodyPr/>
          <a:lstStyle/>
          <a:p>
            <a:fld id="{058DB212-BFA2-403F-85EF-DFD3FF6D973A}" type="slidenum">
              <a:rPr lang="en-US" noProof="0" smtClean="0"/>
              <a:pPr/>
              <a:t>35</a:t>
            </a:fld>
            <a:endParaRPr lang="en-US" noProof="0"/>
          </a:p>
        </p:txBody>
      </p:sp>
      <p:sp>
        <p:nvSpPr>
          <p:cNvPr id="4" name="Title 3">
            <a:extLst>
              <a:ext uri="{FF2B5EF4-FFF2-40B4-BE49-F238E27FC236}">
                <a16:creationId xmlns:a16="http://schemas.microsoft.com/office/drawing/2014/main" id="{AD9DE5C0-3D8E-BDCA-752D-BA1011680F9C}"/>
              </a:ext>
            </a:extLst>
          </p:cNvPr>
          <p:cNvSpPr>
            <a:spLocks noGrp="1"/>
          </p:cNvSpPr>
          <p:nvPr>
            <p:ph type="ctrTitle"/>
          </p:nvPr>
        </p:nvSpPr>
        <p:spPr/>
        <p:txBody>
          <a:bodyPr/>
          <a:lstStyle/>
          <a:p>
            <a:r>
              <a:rPr lang="en-US" sz="6000" b="0" i="0" dirty="0">
                <a:solidFill>
                  <a:schemeClr val="accent4"/>
                </a:solidFill>
                <a:effectLst/>
                <a:latin typeface="Arial" panose="020B0604020202020204" pitchFamily="34" charset="0"/>
              </a:rPr>
              <a:t>Hall Effect</a:t>
            </a:r>
            <a:endParaRPr lang="en-US" sz="6000" dirty="0">
              <a:solidFill>
                <a:schemeClr val="accent4"/>
              </a:solidFill>
            </a:endParaRPr>
          </a:p>
        </p:txBody>
      </p:sp>
      <p:sp>
        <p:nvSpPr>
          <p:cNvPr id="8" name="TextBox 7">
            <a:extLst>
              <a:ext uri="{FF2B5EF4-FFF2-40B4-BE49-F238E27FC236}">
                <a16:creationId xmlns:a16="http://schemas.microsoft.com/office/drawing/2014/main" id="{BE001E89-C6E0-A7E7-B3A4-A7AC2F22829F}"/>
              </a:ext>
            </a:extLst>
          </p:cNvPr>
          <p:cNvSpPr txBox="1"/>
          <p:nvPr/>
        </p:nvSpPr>
        <p:spPr>
          <a:xfrm>
            <a:off x="8368146" y="692726"/>
            <a:ext cx="3255818" cy="5078313"/>
          </a:xfrm>
          <a:prstGeom prst="rect">
            <a:avLst/>
          </a:prstGeom>
          <a:noFill/>
        </p:spPr>
        <p:txBody>
          <a:bodyPr wrap="square" rtlCol="0">
            <a:spAutoFit/>
          </a:bodyPr>
          <a:lstStyle/>
          <a:p>
            <a:r>
              <a:rPr lang="en-US" dirty="0"/>
              <a:t>In this part of the project, investigation of the hall effect is conducted using the ESP32 microcontroller to measure the proportional voltage under the effect of a magnetic field. The hall effect sensor is located behind the metal lid of the ESP32 chip. Measurement from the sensor can increase or become negative depending on the magnet pole facing the sensor</a:t>
            </a:r>
          </a:p>
        </p:txBody>
      </p:sp>
    </p:spTree>
    <p:extLst>
      <p:ext uri="{BB962C8B-B14F-4D97-AF65-F5344CB8AC3E}">
        <p14:creationId xmlns:p14="http://schemas.microsoft.com/office/powerpoint/2010/main" val="1214146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160915" y="346363"/>
            <a:ext cx="3413558" cy="1801091"/>
          </a:xfrm>
        </p:spPr>
        <p:txBody>
          <a:bodyPr>
            <a:noAutofit/>
          </a:bodyPr>
          <a:lstStyle/>
          <a:p>
            <a:r>
              <a:rPr lang="en-US" sz="4800" dirty="0">
                <a:solidFill>
                  <a:schemeClr val="accent4"/>
                </a:solidFill>
              </a:rPr>
              <a:t>Experimental Set-up </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257897" y="2334491"/>
            <a:ext cx="2332903" cy="1946564"/>
          </a:xfrm>
        </p:spPr>
        <p:txBody>
          <a:bodyPr/>
          <a:lstStyle/>
          <a:p>
            <a:pPr lvl="0"/>
            <a:r>
              <a:rPr lang="en-US" dirty="0"/>
              <a:t>Materials List: </a:t>
            </a:r>
          </a:p>
          <a:p>
            <a:pPr marL="285750" lvl="0" indent="-285750">
              <a:buFont typeface="Arial" panose="020B0604020202020204" pitchFamily="34" charset="0"/>
              <a:buChar char="•"/>
            </a:pPr>
            <a:r>
              <a:rPr lang="en-US" dirty="0"/>
              <a:t>ESP32 microprocessor </a:t>
            </a:r>
          </a:p>
          <a:p>
            <a:pPr marL="285750" lvl="0" indent="-285750">
              <a:buFont typeface="Arial" panose="020B0604020202020204" pitchFamily="34" charset="0"/>
              <a:buChar char="•"/>
            </a:pPr>
            <a:r>
              <a:rPr lang="en-US" dirty="0"/>
              <a:t>Micro-USB cable</a:t>
            </a:r>
          </a:p>
          <a:p>
            <a:pPr marL="285750" lvl="0" indent="-285750">
              <a:buFont typeface="Arial" panose="020B0604020202020204" pitchFamily="34" charset="0"/>
              <a:buChar char="•"/>
            </a:pPr>
            <a:r>
              <a:rPr lang="en-US" dirty="0"/>
              <a:t>Magnet</a:t>
            </a:r>
          </a:p>
          <a:p>
            <a:endParaRPr lang="en-US" dirty="0"/>
          </a:p>
          <a:p>
            <a:endParaRPr lang="en-US" dirty="0"/>
          </a:p>
        </p:txBody>
      </p:sp>
      <p:sp>
        <p:nvSpPr>
          <p:cNvPr id="3" name="Footer Placeholder 2">
            <a:extLst>
              <a:ext uri="{FF2B5EF4-FFF2-40B4-BE49-F238E27FC236}">
                <a16:creationId xmlns:a16="http://schemas.microsoft.com/office/drawing/2014/main" id="{BBB61E11-26EF-4D61-944D-746664F1A29B}"/>
              </a:ext>
            </a:extLst>
          </p:cNvPr>
          <p:cNvSpPr>
            <a:spLocks noGrp="1"/>
          </p:cNvSpPr>
          <p:nvPr>
            <p:ph type="ftr" sz="quarter" idx="11"/>
          </p:nvPr>
        </p:nvSpPr>
        <p:spPr/>
        <p:txBody>
          <a:bodyPr/>
          <a:lstStyle/>
          <a:p>
            <a:r>
              <a:rPr lang="en-US"/>
              <a:t>PHYS204 November 2023</a:t>
            </a:r>
          </a:p>
        </p:txBody>
      </p:sp>
      <p:pic>
        <p:nvPicPr>
          <p:cNvPr id="6" name="Picture 5" descr="A small circuit board with a wire&#10;&#10;Description automatically generated">
            <a:extLst>
              <a:ext uri="{FF2B5EF4-FFF2-40B4-BE49-F238E27FC236}">
                <a16:creationId xmlns:a16="http://schemas.microsoft.com/office/drawing/2014/main" id="{F8AE5D01-FD01-B0B0-8281-4CB6C07F1C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9890" y="0"/>
            <a:ext cx="8562109" cy="6858000"/>
          </a:xfrm>
          <a:prstGeom prst="rect">
            <a:avLst/>
          </a:prstGeom>
        </p:spPr>
      </p:pic>
    </p:spTree>
    <p:extLst>
      <p:ext uri="{BB962C8B-B14F-4D97-AF65-F5344CB8AC3E}">
        <p14:creationId xmlns:p14="http://schemas.microsoft.com/office/powerpoint/2010/main" val="1031427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35A6-78B3-40AC-9630-CF36D03014DC}"/>
              </a:ext>
            </a:extLst>
          </p:cNvPr>
          <p:cNvSpPr>
            <a:spLocks noGrp="1"/>
          </p:cNvSpPr>
          <p:nvPr>
            <p:ph type="title"/>
          </p:nvPr>
        </p:nvSpPr>
        <p:spPr>
          <a:xfrm>
            <a:off x="0" y="124691"/>
            <a:ext cx="3574473" cy="1600200"/>
          </a:xfrm>
        </p:spPr>
        <p:txBody>
          <a:bodyPr>
            <a:noAutofit/>
          </a:bodyPr>
          <a:lstStyle/>
          <a:p>
            <a:r>
              <a:rPr lang="en-US" sz="6000" dirty="0">
                <a:solidFill>
                  <a:schemeClr val="accent4"/>
                </a:solidFill>
              </a:rPr>
              <a:t>Raw Data </a:t>
            </a:r>
          </a:p>
        </p:txBody>
      </p:sp>
      <p:pic>
        <p:nvPicPr>
          <p:cNvPr id="7" name="Content Placeholder 6">
            <a:extLst>
              <a:ext uri="{FF2B5EF4-FFF2-40B4-BE49-F238E27FC236}">
                <a16:creationId xmlns:a16="http://schemas.microsoft.com/office/drawing/2014/main" id="{65218DDF-F7D4-3B14-E23D-92702610EAA9}"/>
              </a:ext>
            </a:extLst>
          </p:cNvPr>
          <p:cNvPicPr>
            <a:picLocks noGrp="1" noChangeAspect="1"/>
          </p:cNvPicPr>
          <p:nvPr>
            <p:ph idx="1"/>
          </p:nvPr>
        </p:nvPicPr>
        <p:blipFill>
          <a:blip r:embed="rId2"/>
          <a:stretch>
            <a:fillRect/>
          </a:stretch>
        </p:blipFill>
        <p:spPr>
          <a:xfrm>
            <a:off x="4073237" y="554500"/>
            <a:ext cx="5763490" cy="6118168"/>
          </a:xfrm>
        </p:spPr>
      </p:pic>
      <p:sp>
        <p:nvSpPr>
          <p:cNvPr id="4" name="Text Placeholder 3">
            <a:extLst>
              <a:ext uri="{FF2B5EF4-FFF2-40B4-BE49-F238E27FC236}">
                <a16:creationId xmlns:a16="http://schemas.microsoft.com/office/drawing/2014/main" id="{CC77FF2E-83E9-477A-B7A4-F7D771078738}"/>
              </a:ext>
            </a:extLst>
          </p:cNvPr>
          <p:cNvSpPr>
            <a:spLocks noGrp="1"/>
          </p:cNvSpPr>
          <p:nvPr>
            <p:ph type="body" sz="half" idx="2"/>
          </p:nvPr>
        </p:nvSpPr>
        <p:spPr>
          <a:xfrm>
            <a:off x="105498" y="2777837"/>
            <a:ext cx="1487776" cy="3811588"/>
          </a:xfrm>
        </p:spPr>
        <p:txBody>
          <a:bodyPr>
            <a:normAutofit/>
          </a:bodyPr>
          <a:lstStyle/>
          <a:p>
            <a:r>
              <a:rPr lang="en-US" dirty="0"/>
              <a:t>Screenshot of Serial Monitor from Arduino IDE showing raw data. </a:t>
            </a:r>
          </a:p>
          <a:p>
            <a:r>
              <a:rPr lang="en-US" b="1" dirty="0"/>
              <a:t>Must include your name displayed in the Serial Monitor. </a:t>
            </a:r>
          </a:p>
          <a:p>
            <a:r>
              <a:rPr lang="en-US" b="1" dirty="0"/>
              <a:t>Press EN button to display name.</a:t>
            </a:r>
          </a:p>
          <a:p>
            <a:r>
              <a:rPr lang="en-US" b="1" dirty="0"/>
              <a:t>Unselect “</a:t>
            </a:r>
            <a:r>
              <a:rPr lang="en-US" b="1" dirty="0" err="1"/>
              <a:t>Autoscroll</a:t>
            </a:r>
            <a:r>
              <a:rPr lang="en-US" b="1" dirty="0"/>
              <a:t>” and scroll all the way up.</a:t>
            </a:r>
          </a:p>
        </p:txBody>
      </p:sp>
      <p:sp>
        <p:nvSpPr>
          <p:cNvPr id="3" name="Footer Placeholder 2">
            <a:extLst>
              <a:ext uri="{FF2B5EF4-FFF2-40B4-BE49-F238E27FC236}">
                <a16:creationId xmlns:a16="http://schemas.microsoft.com/office/drawing/2014/main" id="{AC1128C9-7E11-4B00-8C05-0DDC056C07C6}"/>
              </a:ext>
            </a:extLst>
          </p:cNvPr>
          <p:cNvSpPr>
            <a:spLocks noGrp="1"/>
          </p:cNvSpPr>
          <p:nvPr>
            <p:ph type="ftr" sz="quarter" idx="11"/>
          </p:nvPr>
        </p:nvSpPr>
        <p:spPr/>
        <p:txBody>
          <a:bodyPr/>
          <a:lstStyle/>
          <a:p>
            <a:r>
              <a:rPr lang="en-US"/>
              <a:t>PHYS204 November 2023</a:t>
            </a:r>
          </a:p>
        </p:txBody>
      </p:sp>
    </p:spTree>
    <p:extLst>
      <p:ext uri="{BB962C8B-B14F-4D97-AF65-F5344CB8AC3E}">
        <p14:creationId xmlns:p14="http://schemas.microsoft.com/office/powerpoint/2010/main" val="22071373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35A6-78B3-40AC-9630-CF36D03014DC}"/>
              </a:ext>
            </a:extLst>
          </p:cNvPr>
          <p:cNvSpPr>
            <a:spLocks noGrp="1"/>
          </p:cNvSpPr>
          <p:nvPr>
            <p:ph type="title"/>
          </p:nvPr>
        </p:nvSpPr>
        <p:spPr>
          <a:xfrm>
            <a:off x="631971" y="885370"/>
            <a:ext cx="2799338" cy="1600200"/>
          </a:xfrm>
        </p:spPr>
        <p:txBody>
          <a:bodyPr>
            <a:noAutofit/>
          </a:bodyPr>
          <a:lstStyle/>
          <a:p>
            <a:r>
              <a:rPr lang="en-US" sz="6000" dirty="0">
                <a:solidFill>
                  <a:schemeClr val="accent4"/>
                </a:solidFill>
              </a:rPr>
              <a:t>Excel Graph</a:t>
            </a:r>
            <a:br>
              <a:rPr lang="en-US" sz="6000" dirty="0"/>
            </a:br>
            <a:endParaRPr lang="en-US" sz="6000" dirty="0"/>
          </a:p>
        </p:txBody>
      </p:sp>
      <p:pic>
        <p:nvPicPr>
          <p:cNvPr id="7" name="Content Placeholder 6">
            <a:extLst>
              <a:ext uri="{FF2B5EF4-FFF2-40B4-BE49-F238E27FC236}">
                <a16:creationId xmlns:a16="http://schemas.microsoft.com/office/drawing/2014/main" id="{C9967B25-3C8A-1CF5-9DBC-05698E232684}"/>
              </a:ext>
            </a:extLst>
          </p:cNvPr>
          <p:cNvPicPr>
            <a:picLocks noGrp="1" noChangeAspect="1"/>
          </p:cNvPicPr>
          <p:nvPr>
            <p:ph idx="1"/>
          </p:nvPr>
        </p:nvPicPr>
        <p:blipFill>
          <a:blip r:embed="rId2"/>
          <a:stretch>
            <a:fillRect/>
          </a:stretch>
        </p:blipFill>
        <p:spPr>
          <a:xfrm>
            <a:off x="3145497" y="769258"/>
            <a:ext cx="8795705" cy="5756911"/>
          </a:xfrm>
        </p:spPr>
      </p:pic>
      <p:sp>
        <p:nvSpPr>
          <p:cNvPr id="4" name="Text Placeholder 3">
            <a:extLst>
              <a:ext uri="{FF2B5EF4-FFF2-40B4-BE49-F238E27FC236}">
                <a16:creationId xmlns:a16="http://schemas.microsoft.com/office/drawing/2014/main" id="{CC77FF2E-83E9-477A-B7A4-F7D771078738}"/>
              </a:ext>
            </a:extLst>
          </p:cNvPr>
          <p:cNvSpPr>
            <a:spLocks noGrp="1"/>
          </p:cNvSpPr>
          <p:nvPr>
            <p:ph type="body" sz="half" idx="2"/>
          </p:nvPr>
        </p:nvSpPr>
        <p:spPr>
          <a:xfrm>
            <a:off x="839788" y="2057400"/>
            <a:ext cx="1127557" cy="3811588"/>
          </a:xfrm>
        </p:spPr>
        <p:txBody>
          <a:bodyPr/>
          <a:lstStyle/>
          <a:p>
            <a:r>
              <a:rPr lang="en-US" dirty="0"/>
              <a:t>Include Excel graph for a single trial of data plotted as a function of time.</a:t>
            </a:r>
          </a:p>
          <a:p>
            <a:r>
              <a:rPr lang="en-US" b="1" dirty="0"/>
              <a:t>Must include your name in the title of the graph.</a:t>
            </a:r>
          </a:p>
          <a:p>
            <a:endParaRPr lang="en-US" b="1" dirty="0"/>
          </a:p>
          <a:p>
            <a:endParaRPr lang="en-US" dirty="0"/>
          </a:p>
          <a:p>
            <a:endParaRPr lang="en-US" dirty="0"/>
          </a:p>
          <a:p>
            <a:endParaRPr lang="en-US" dirty="0"/>
          </a:p>
        </p:txBody>
      </p:sp>
      <p:sp>
        <p:nvSpPr>
          <p:cNvPr id="3" name="Footer Placeholder 2">
            <a:extLst>
              <a:ext uri="{FF2B5EF4-FFF2-40B4-BE49-F238E27FC236}">
                <a16:creationId xmlns:a16="http://schemas.microsoft.com/office/drawing/2014/main" id="{712610BB-674D-443B-AD6B-D53953E11F52}"/>
              </a:ext>
            </a:extLst>
          </p:cNvPr>
          <p:cNvSpPr>
            <a:spLocks noGrp="1"/>
          </p:cNvSpPr>
          <p:nvPr>
            <p:ph type="ftr" sz="quarter" idx="11"/>
          </p:nvPr>
        </p:nvSpPr>
        <p:spPr/>
        <p:txBody>
          <a:bodyPr/>
          <a:lstStyle/>
          <a:p>
            <a:r>
              <a:rPr lang="en-US"/>
              <a:t>PHYS204 November 2023</a:t>
            </a:r>
          </a:p>
        </p:txBody>
      </p:sp>
    </p:spTree>
    <p:extLst>
      <p:ext uri="{BB962C8B-B14F-4D97-AF65-F5344CB8AC3E}">
        <p14:creationId xmlns:p14="http://schemas.microsoft.com/office/powerpoint/2010/main" val="7092380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p:txBody>
          <a:bodyPr>
            <a:noAutofit/>
          </a:bodyPr>
          <a:lstStyle/>
          <a:p>
            <a:r>
              <a:rPr lang="en-US" sz="6000" dirty="0">
                <a:solidFill>
                  <a:schemeClr val="accent4"/>
                </a:solidFill>
              </a:rPr>
              <a:t>Conclusions</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idx="1"/>
          </p:nvPr>
        </p:nvSpPr>
        <p:spPr/>
        <p:txBody>
          <a:bodyPr>
            <a:normAutofit/>
          </a:bodyPr>
          <a:lstStyle/>
          <a:p>
            <a:pPr marL="457200" lvl="1" indent="0">
              <a:buNone/>
            </a:pPr>
            <a:endParaRPr lang="en-US" sz="2400" dirty="0"/>
          </a:p>
          <a:p>
            <a:pPr lvl="0"/>
            <a:r>
              <a:rPr lang="en-US" sz="2400" dirty="0"/>
              <a:t>Describe how the Hall sensor works. What are some applications for the Hall effect sensor? </a:t>
            </a:r>
          </a:p>
          <a:p>
            <a:pPr lvl="1"/>
            <a:r>
              <a:rPr lang="en-US" sz="2400" dirty="0"/>
              <a:t>Answer: Hall sensors are versatile devices that can detect the presence, strength, and polarity of magnetic fields. When magnetic field is applied perpendicular to the current flow in the semiconductor material, it causes the charge carriers to be deflected to one side of the conductor. This creates a measurable difference across the semiconductor. </a:t>
            </a:r>
          </a:p>
          <a:p>
            <a:pPr lvl="1"/>
            <a:r>
              <a:rPr lang="en-US" sz="2400" dirty="0"/>
              <a:t>Some application for the hall effect sensor are .position sensor, speed sensor, brushless DC motors and proximity sensors</a:t>
            </a:r>
            <a:r>
              <a:rPr lang="en-US" dirty="0"/>
              <a:t>.</a:t>
            </a:r>
          </a:p>
        </p:txBody>
      </p:sp>
      <p:sp>
        <p:nvSpPr>
          <p:cNvPr id="3" name="Footer Placeholder 2">
            <a:extLst>
              <a:ext uri="{FF2B5EF4-FFF2-40B4-BE49-F238E27FC236}">
                <a16:creationId xmlns:a16="http://schemas.microsoft.com/office/drawing/2014/main" id="{23F8FF87-00E7-4CFA-8E94-876F43F2DBEC}"/>
              </a:ext>
            </a:extLst>
          </p:cNvPr>
          <p:cNvSpPr>
            <a:spLocks noGrp="1"/>
          </p:cNvSpPr>
          <p:nvPr>
            <p:ph type="ftr" sz="quarter" idx="11"/>
          </p:nvPr>
        </p:nvSpPr>
        <p:spPr/>
        <p:txBody>
          <a:bodyPr/>
          <a:lstStyle/>
          <a:p>
            <a:r>
              <a:rPr lang="en-US"/>
              <a:t>PHYS204 November 2023</a:t>
            </a:r>
          </a:p>
        </p:txBody>
      </p:sp>
    </p:spTree>
    <p:extLst>
      <p:ext uri="{BB962C8B-B14F-4D97-AF65-F5344CB8AC3E}">
        <p14:creationId xmlns:p14="http://schemas.microsoft.com/office/powerpoint/2010/main" val="613611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9E4321-F63D-BF18-E8AA-17A465E7597B}"/>
              </a:ext>
            </a:extLst>
          </p:cNvPr>
          <p:cNvSpPr>
            <a:spLocks noGrp="1"/>
          </p:cNvSpPr>
          <p:nvPr>
            <p:ph type="sldNum" sz="quarter" idx="14"/>
          </p:nvPr>
        </p:nvSpPr>
        <p:spPr/>
        <p:txBody>
          <a:bodyPr/>
          <a:lstStyle/>
          <a:p>
            <a:fld id="{058DB212-BFA2-403F-85EF-DFD3FF6D973A}" type="slidenum">
              <a:rPr lang="en-US" noProof="0" smtClean="0"/>
              <a:pPr/>
              <a:t>4</a:t>
            </a:fld>
            <a:endParaRPr lang="en-US" noProof="0"/>
          </a:p>
        </p:txBody>
      </p:sp>
      <p:sp>
        <p:nvSpPr>
          <p:cNvPr id="4" name="Title 3">
            <a:extLst>
              <a:ext uri="{FF2B5EF4-FFF2-40B4-BE49-F238E27FC236}">
                <a16:creationId xmlns:a16="http://schemas.microsoft.com/office/drawing/2014/main" id="{974EF140-D375-6BD6-36C7-2A019E67A796}"/>
              </a:ext>
            </a:extLst>
          </p:cNvPr>
          <p:cNvSpPr>
            <a:spLocks noGrp="1"/>
          </p:cNvSpPr>
          <p:nvPr>
            <p:ph type="ctrTitle"/>
          </p:nvPr>
        </p:nvSpPr>
        <p:spPr/>
        <p:txBody>
          <a:bodyPr/>
          <a:lstStyle/>
          <a:p>
            <a:r>
              <a:rPr lang="en-US" sz="6000" dirty="0">
                <a:solidFill>
                  <a:schemeClr val="accent4"/>
                </a:solidFill>
              </a:rPr>
              <a:t>Part  1</a:t>
            </a:r>
          </a:p>
        </p:txBody>
      </p:sp>
      <p:sp>
        <p:nvSpPr>
          <p:cNvPr id="5" name="Subtitle 4">
            <a:extLst>
              <a:ext uri="{FF2B5EF4-FFF2-40B4-BE49-F238E27FC236}">
                <a16:creationId xmlns:a16="http://schemas.microsoft.com/office/drawing/2014/main" id="{7EC09968-7438-9E52-D356-46F4985B02F5}"/>
              </a:ext>
            </a:extLst>
          </p:cNvPr>
          <p:cNvSpPr>
            <a:spLocks noGrp="1"/>
          </p:cNvSpPr>
          <p:nvPr>
            <p:ph type="subTitle" idx="1"/>
          </p:nvPr>
        </p:nvSpPr>
        <p:spPr>
          <a:xfrm>
            <a:off x="1230290" y="4278159"/>
            <a:ext cx="3756943" cy="722312"/>
          </a:xfrm>
        </p:spPr>
        <p:txBody>
          <a:bodyPr/>
          <a:lstStyle/>
          <a:p>
            <a:r>
              <a:rPr lang="en-US" sz="2400" dirty="0"/>
              <a:t>Project Inventory</a:t>
            </a:r>
          </a:p>
        </p:txBody>
      </p:sp>
      <p:sp>
        <p:nvSpPr>
          <p:cNvPr id="2" name="TextBox 1">
            <a:extLst>
              <a:ext uri="{FF2B5EF4-FFF2-40B4-BE49-F238E27FC236}">
                <a16:creationId xmlns:a16="http://schemas.microsoft.com/office/drawing/2014/main" id="{2F54121C-033F-E3E2-9AB1-5647236ED1E0}"/>
              </a:ext>
            </a:extLst>
          </p:cNvPr>
          <p:cNvSpPr txBox="1"/>
          <p:nvPr/>
        </p:nvSpPr>
        <p:spPr>
          <a:xfrm>
            <a:off x="8326582" y="2092036"/>
            <a:ext cx="3255818" cy="2308324"/>
          </a:xfrm>
          <a:prstGeom prst="rect">
            <a:avLst/>
          </a:prstGeom>
          <a:noFill/>
        </p:spPr>
        <p:txBody>
          <a:bodyPr wrap="square" rtlCol="0">
            <a:spAutoFit/>
          </a:bodyPr>
          <a:lstStyle/>
          <a:p>
            <a:pPr marL="285750" indent="-285750">
              <a:buFont typeface="Arial" panose="020B0604020202020204" pitchFamily="34" charset="0"/>
              <a:buChar char="•"/>
            </a:pPr>
            <a:r>
              <a:rPr lang="en-US" dirty="0"/>
              <a:t>In this part of the project, we gather all the necessary items the we would use in the entire project and the software used </a:t>
            </a:r>
          </a:p>
          <a:p>
            <a:endParaRPr lang="en-US" dirty="0"/>
          </a:p>
        </p:txBody>
      </p:sp>
    </p:spTree>
    <p:extLst>
      <p:ext uri="{BB962C8B-B14F-4D97-AF65-F5344CB8AC3E}">
        <p14:creationId xmlns:p14="http://schemas.microsoft.com/office/powerpoint/2010/main" val="38595416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uzzle pieces">
            <a:extLst>
              <a:ext uri="{FF2B5EF4-FFF2-40B4-BE49-F238E27FC236}">
                <a16:creationId xmlns:a16="http://schemas.microsoft.com/office/drawing/2014/main" id="{1DFFDA43-094E-4AC1-3B45-E9B7321F7A96}"/>
              </a:ext>
            </a:extLst>
          </p:cNvPr>
          <p:cNvPicPr>
            <a:picLocks noGrp="1" noChangeAspect="1"/>
          </p:cNvPicPr>
          <p:nvPr>
            <p:ph type="pic" sz="quarter" idx="14"/>
          </p:nvPr>
        </p:nvPicPr>
        <p:blipFill>
          <a:blip r:embed="rId2"/>
          <a:srcRect l="28174" r="28174"/>
          <a:stretch/>
        </p:blipFill>
        <p:spPr>
          <a:xfrm>
            <a:off x="7802525" y="0"/>
            <a:ext cx="4389475" cy="6677644"/>
          </a:xfrm>
        </p:spPr>
      </p:pic>
      <p:sp>
        <p:nvSpPr>
          <p:cNvPr id="3" name="Title 2">
            <a:extLst>
              <a:ext uri="{FF2B5EF4-FFF2-40B4-BE49-F238E27FC236}">
                <a16:creationId xmlns:a16="http://schemas.microsoft.com/office/drawing/2014/main" id="{553A1F24-1EDF-0E5E-6336-0EDCD32C861D}"/>
              </a:ext>
            </a:extLst>
          </p:cNvPr>
          <p:cNvSpPr>
            <a:spLocks noGrp="1"/>
          </p:cNvSpPr>
          <p:nvPr>
            <p:ph type="ctrTitle"/>
          </p:nvPr>
        </p:nvSpPr>
        <p:spPr>
          <a:xfrm>
            <a:off x="517772" y="234066"/>
            <a:ext cx="3759807" cy="1547813"/>
          </a:xfrm>
        </p:spPr>
        <p:txBody>
          <a:bodyPr/>
          <a:lstStyle/>
          <a:p>
            <a:r>
              <a:rPr lang="en-US" dirty="0">
                <a:solidFill>
                  <a:schemeClr val="accent4"/>
                </a:solidFill>
              </a:rPr>
              <a:t>Challenge</a:t>
            </a:r>
            <a:r>
              <a:rPr lang="en-US" dirty="0"/>
              <a:t> </a:t>
            </a:r>
          </a:p>
        </p:txBody>
      </p:sp>
      <p:sp>
        <p:nvSpPr>
          <p:cNvPr id="4" name="Text Placeholder 3">
            <a:extLst>
              <a:ext uri="{FF2B5EF4-FFF2-40B4-BE49-F238E27FC236}">
                <a16:creationId xmlns:a16="http://schemas.microsoft.com/office/drawing/2014/main" id="{F1E02298-E81F-BF0F-BA57-10DA2EE7CF13}"/>
              </a:ext>
            </a:extLst>
          </p:cNvPr>
          <p:cNvSpPr>
            <a:spLocks noGrp="1"/>
          </p:cNvSpPr>
          <p:nvPr>
            <p:ph type="body" sz="quarter" idx="11"/>
          </p:nvPr>
        </p:nvSpPr>
        <p:spPr>
          <a:xfrm>
            <a:off x="429491" y="3255819"/>
            <a:ext cx="6179127" cy="1343890"/>
          </a:xfrm>
        </p:spPr>
        <p:txBody>
          <a:bodyPr/>
          <a:lstStyle/>
          <a:p>
            <a:pPr marL="285750" indent="-285750">
              <a:buFont typeface="Arial" panose="020B0604020202020204" pitchFamily="34" charset="0"/>
              <a:buChar char="•"/>
            </a:pPr>
            <a:r>
              <a:rPr lang="en-US" dirty="0"/>
              <a:t>This project requires differences sensors and hardware knowledge </a:t>
            </a:r>
          </a:p>
          <a:p>
            <a:pPr marL="285750" indent="-285750">
              <a:buFont typeface="Arial" panose="020B0604020202020204" pitchFamily="34" charset="0"/>
              <a:buChar char="•"/>
            </a:pPr>
            <a:r>
              <a:rPr lang="en-US" dirty="0"/>
              <a:t>The free fall motion reveals that objects drifts and requires smaller time increments</a:t>
            </a:r>
          </a:p>
          <a:p>
            <a:pPr marL="285750" indent="-285750">
              <a:buFont typeface="Arial" panose="020B0604020202020204" pitchFamily="34" charset="0"/>
              <a:buChar char="•"/>
            </a:pPr>
            <a:r>
              <a:rPr lang="en-US" dirty="0"/>
              <a:t>Software setup can be difficult as the right setup is needed for accurate reading</a:t>
            </a:r>
          </a:p>
        </p:txBody>
      </p:sp>
    </p:spTree>
    <p:extLst>
      <p:ext uri="{BB962C8B-B14F-4D97-AF65-F5344CB8AC3E}">
        <p14:creationId xmlns:p14="http://schemas.microsoft.com/office/powerpoint/2010/main" val="26466825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Engineer programming robot in robotics research facility">
            <a:extLst>
              <a:ext uri="{FF2B5EF4-FFF2-40B4-BE49-F238E27FC236}">
                <a16:creationId xmlns:a16="http://schemas.microsoft.com/office/drawing/2014/main" id="{EDCD74B6-53B9-136A-1707-3B645D7089F9}"/>
              </a:ext>
            </a:extLst>
          </p:cNvPr>
          <p:cNvPicPr>
            <a:picLocks noGrp="1" noChangeAspect="1"/>
          </p:cNvPicPr>
          <p:nvPr>
            <p:ph type="pic" sz="quarter" idx="10"/>
          </p:nvPr>
        </p:nvPicPr>
        <p:blipFill>
          <a:blip r:embed="rId2"/>
          <a:srcRect l="28091" r="28091"/>
          <a:stretch/>
        </p:blipFill>
        <p:spPr/>
      </p:pic>
      <p:sp>
        <p:nvSpPr>
          <p:cNvPr id="3" name="Title 2">
            <a:extLst>
              <a:ext uri="{FF2B5EF4-FFF2-40B4-BE49-F238E27FC236}">
                <a16:creationId xmlns:a16="http://schemas.microsoft.com/office/drawing/2014/main" id="{3B5A3B53-D3B3-7E20-0766-CE85EA2050E8}"/>
              </a:ext>
            </a:extLst>
          </p:cNvPr>
          <p:cNvSpPr>
            <a:spLocks noGrp="1"/>
          </p:cNvSpPr>
          <p:nvPr>
            <p:ph type="ctrTitle"/>
          </p:nvPr>
        </p:nvSpPr>
        <p:spPr>
          <a:xfrm>
            <a:off x="1569256" y="835221"/>
            <a:ext cx="3759807" cy="1547813"/>
          </a:xfrm>
        </p:spPr>
        <p:txBody>
          <a:bodyPr/>
          <a:lstStyle/>
          <a:p>
            <a:r>
              <a:rPr lang="en-US" dirty="0">
                <a:solidFill>
                  <a:schemeClr val="accent4"/>
                </a:solidFill>
              </a:rPr>
              <a:t>Career Skills</a:t>
            </a:r>
          </a:p>
        </p:txBody>
      </p:sp>
      <p:sp>
        <p:nvSpPr>
          <p:cNvPr id="4" name="Text Placeholder 3">
            <a:extLst>
              <a:ext uri="{FF2B5EF4-FFF2-40B4-BE49-F238E27FC236}">
                <a16:creationId xmlns:a16="http://schemas.microsoft.com/office/drawing/2014/main" id="{2AC95BD6-74B5-FB8B-0F08-E5F666271B17}"/>
              </a:ext>
            </a:extLst>
          </p:cNvPr>
          <p:cNvSpPr>
            <a:spLocks noGrp="1"/>
          </p:cNvSpPr>
          <p:nvPr>
            <p:ph type="subTitle" idx="1"/>
          </p:nvPr>
        </p:nvSpPr>
        <p:spPr>
          <a:xfrm>
            <a:off x="1456713" y="2757062"/>
            <a:ext cx="3756943" cy="722312"/>
          </a:xfrm>
        </p:spPr>
        <p:txBody>
          <a:bodyPr/>
          <a:lstStyle/>
          <a:p>
            <a:pPr marL="342900" indent="-342900">
              <a:buFont typeface="Arial" panose="020B0604020202020204" pitchFamily="34" charset="0"/>
              <a:buChar char="•"/>
            </a:pPr>
            <a:r>
              <a:rPr lang="en-US" sz="2000" b="0" i="0" dirty="0">
                <a:solidFill>
                  <a:schemeClr val="bg2"/>
                </a:solidFill>
                <a:effectLst/>
                <a:latin typeface="Arial" panose="020B0604020202020204" pitchFamily="34" charset="0"/>
              </a:rPr>
              <a:t>The development process of the project includes critical thinking, hardware setup, programming, and data analysis. </a:t>
            </a:r>
          </a:p>
          <a:p>
            <a:pPr marL="342900" indent="-342900">
              <a:buFont typeface="Arial" panose="020B0604020202020204" pitchFamily="34" charset="0"/>
              <a:buChar char="•"/>
            </a:pPr>
            <a:r>
              <a:rPr lang="en-US" sz="2000" dirty="0">
                <a:solidFill>
                  <a:schemeClr val="bg2"/>
                </a:solidFill>
                <a:latin typeface="Arial" panose="020B0604020202020204" pitchFamily="34" charset="0"/>
              </a:rPr>
              <a:t>Project </a:t>
            </a:r>
            <a:r>
              <a:rPr lang="en-US" sz="2000" b="0" i="0" dirty="0">
                <a:solidFill>
                  <a:schemeClr val="bg2"/>
                </a:solidFill>
                <a:effectLst/>
                <a:latin typeface="Arial" panose="020B0604020202020204" pitchFamily="34" charset="0"/>
              </a:rPr>
              <a:t>encompass the several aspects of the IoT and prepare you for your future career in technology</a:t>
            </a:r>
            <a:endParaRPr lang="en-US" sz="2000" dirty="0"/>
          </a:p>
        </p:txBody>
      </p:sp>
    </p:spTree>
    <p:extLst>
      <p:ext uri="{BB962C8B-B14F-4D97-AF65-F5344CB8AC3E}">
        <p14:creationId xmlns:p14="http://schemas.microsoft.com/office/powerpoint/2010/main" val="1474973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Space shuttle launch">
            <a:extLst>
              <a:ext uri="{FF2B5EF4-FFF2-40B4-BE49-F238E27FC236}">
                <a16:creationId xmlns:a16="http://schemas.microsoft.com/office/drawing/2014/main" id="{61EFF100-AEB9-18BB-189A-598391248E71}"/>
              </a:ext>
            </a:extLst>
          </p:cNvPr>
          <p:cNvPicPr>
            <a:picLocks noGrp="1" noChangeAspect="1"/>
          </p:cNvPicPr>
          <p:nvPr>
            <p:ph type="pic" sz="quarter" idx="14"/>
          </p:nvPr>
        </p:nvPicPr>
        <p:blipFill>
          <a:blip r:embed="rId2"/>
          <a:srcRect l="7543" r="7543"/>
          <a:stretch>
            <a:fillRect/>
          </a:stretch>
        </p:blipFill>
        <p:spPr/>
      </p:pic>
      <p:sp>
        <p:nvSpPr>
          <p:cNvPr id="3" name="Title 2">
            <a:extLst>
              <a:ext uri="{FF2B5EF4-FFF2-40B4-BE49-F238E27FC236}">
                <a16:creationId xmlns:a16="http://schemas.microsoft.com/office/drawing/2014/main" id="{6C3B9DA4-A867-8584-DEDD-2DAF2FAEB9B1}"/>
              </a:ext>
            </a:extLst>
          </p:cNvPr>
          <p:cNvSpPr>
            <a:spLocks noGrp="1"/>
          </p:cNvSpPr>
          <p:nvPr>
            <p:ph type="ctrTitle"/>
          </p:nvPr>
        </p:nvSpPr>
        <p:spPr>
          <a:xfrm>
            <a:off x="1127371" y="760538"/>
            <a:ext cx="3759807" cy="1547813"/>
          </a:xfrm>
        </p:spPr>
        <p:txBody>
          <a:bodyPr/>
          <a:lstStyle/>
          <a:p>
            <a:r>
              <a:rPr lang="en-US" sz="6000" dirty="0">
                <a:solidFill>
                  <a:schemeClr val="accent4"/>
                </a:solidFill>
              </a:rPr>
              <a:t>Conclusion </a:t>
            </a:r>
          </a:p>
        </p:txBody>
      </p:sp>
      <p:sp>
        <p:nvSpPr>
          <p:cNvPr id="4" name="Text Placeholder 3">
            <a:extLst>
              <a:ext uri="{FF2B5EF4-FFF2-40B4-BE49-F238E27FC236}">
                <a16:creationId xmlns:a16="http://schemas.microsoft.com/office/drawing/2014/main" id="{5F29A87F-F64E-DFF4-D65C-CC18F26BE8A4}"/>
              </a:ext>
            </a:extLst>
          </p:cNvPr>
          <p:cNvSpPr>
            <a:spLocks noGrp="1"/>
          </p:cNvSpPr>
          <p:nvPr>
            <p:ph type="body" sz="quarter" idx="11"/>
          </p:nvPr>
        </p:nvSpPr>
        <p:spPr>
          <a:xfrm>
            <a:off x="678873" y="2729344"/>
            <a:ext cx="5999018" cy="2812473"/>
          </a:xfrm>
        </p:spPr>
        <p:txBody>
          <a:bodyPr/>
          <a:lstStyle/>
          <a:p>
            <a:pPr marL="285750" indent="-285750">
              <a:buFont typeface="Arial" panose="020B0604020202020204" pitchFamily="34" charset="0"/>
              <a:buChar char="•"/>
            </a:pPr>
            <a:r>
              <a:rPr lang="en-US" dirty="0"/>
              <a:t>This project utilized household items and simple experiments to gain a better understanding of the world around us through the laws of physics </a:t>
            </a:r>
          </a:p>
          <a:p>
            <a:pPr marL="285750" indent="-285750">
              <a:buFont typeface="Arial" panose="020B0604020202020204" pitchFamily="34" charset="0"/>
              <a:buChar char="•"/>
            </a:pPr>
            <a:r>
              <a:rPr lang="en-US" dirty="0"/>
              <a:t>Reading and talking about physical ideas is useful, but there is no substitute for hands-on experience with phenomena.</a:t>
            </a:r>
          </a:p>
          <a:p>
            <a:pPr marL="285750" indent="-285750">
              <a:buFont typeface="Arial" panose="020B0604020202020204" pitchFamily="34" charset="0"/>
              <a:buChar char="•"/>
            </a:pPr>
            <a:r>
              <a:rPr lang="en-US" dirty="0"/>
              <a:t>Physics helps us understand the universe at scales ranging from subatomic to cosmological</a:t>
            </a:r>
          </a:p>
        </p:txBody>
      </p:sp>
    </p:spTree>
    <p:extLst>
      <p:ext uri="{BB962C8B-B14F-4D97-AF65-F5344CB8AC3E}">
        <p14:creationId xmlns:p14="http://schemas.microsoft.com/office/powerpoint/2010/main" val="40656652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n open book">
            <a:extLst>
              <a:ext uri="{FF2B5EF4-FFF2-40B4-BE49-F238E27FC236}">
                <a16:creationId xmlns:a16="http://schemas.microsoft.com/office/drawing/2014/main" id="{5F5361B0-4D0F-A068-7248-152A38110D9F}"/>
              </a:ext>
            </a:extLst>
          </p:cNvPr>
          <p:cNvPicPr>
            <a:picLocks noGrp="1" noChangeAspect="1"/>
          </p:cNvPicPr>
          <p:nvPr>
            <p:ph type="pic" sz="quarter" idx="10"/>
          </p:nvPr>
        </p:nvPicPr>
        <p:blipFill>
          <a:blip r:embed="rId2">
            <a:extLst>
              <a:ext uri="{96DAC541-7B7A-43D3-8B79-37D633B846F1}">
                <asvg:svgBlip xmlns:asvg="http://schemas.microsoft.com/office/drawing/2016/SVG/main" r:embed="rId3"/>
              </a:ext>
            </a:extLst>
          </a:blip>
          <a:srcRect l="17130" r="17130"/>
          <a:stretch>
            <a:fillRect/>
          </a:stretch>
        </p:blipFill>
        <p:spPr/>
      </p:pic>
      <p:sp>
        <p:nvSpPr>
          <p:cNvPr id="3" name="Title 2">
            <a:extLst>
              <a:ext uri="{FF2B5EF4-FFF2-40B4-BE49-F238E27FC236}">
                <a16:creationId xmlns:a16="http://schemas.microsoft.com/office/drawing/2014/main" id="{71AEE657-C894-FB88-51CF-C2C13119F194}"/>
              </a:ext>
            </a:extLst>
          </p:cNvPr>
          <p:cNvSpPr>
            <a:spLocks noGrp="1"/>
          </p:cNvSpPr>
          <p:nvPr>
            <p:ph type="ctrTitle"/>
          </p:nvPr>
        </p:nvSpPr>
        <p:spPr>
          <a:xfrm>
            <a:off x="1259766" y="610137"/>
            <a:ext cx="3759807" cy="1547813"/>
          </a:xfrm>
        </p:spPr>
        <p:txBody>
          <a:bodyPr/>
          <a:lstStyle/>
          <a:p>
            <a:r>
              <a:rPr lang="en-US" dirty="0">
                <a:solidFill>
                  <a:schemeClr val="accent4"/>
                </a:solidFill>
              </a:rPr>
              <a:t>References</a:t>
            </a:r>
            <a:r>
              <a:rPr lang="en-US" dirty="0"/>
              <a:t> </a:t>
            </a:r>
          </a:p>
        </p:txBody>
      </p:sp>
      <p:sp>
        <p:nvSpPr>
          <p:cNvPr id="4" name="Text Placeholder 3">
            <a:extLst>
              <a:ext uri="{FF2B5EF4-FFF2-40B4-BE49-F238E27FC236}">
                <a16:creationId xmlns:a16="http://schemas.microsoft.com/office/drawing/2014/main" id="{32A890B1-83B2-B7C5-F897-5FA9849AAEF1}"/>
              </a:ext>
            </a:extLst>
          </p:cNvPr>
          <p:cNvSpPr>
            <a:spLocks noGrp="1"/>
          </p:cNvSpPr>
          <p:nvPr>
            <p:ph type="subTitle" idx="1"/>
          </p:nvPr>
        </p:nvSpPr>
        <p:spPr>
          <a:xfrm>
            <a:off x="1175359" y="2546047"/>
            <a:ext cx="5661539" cy="1449178"/>
          </a:xfrm>
        </p:spPr>
        <p:txBody>
          <a:bodyPr/>
          <a:lstStyle/>
          <a:p>
            <a:pPr marL="285750" indent="-285750">
              <a:buFont typeface="Arial" panose="020B0604020202020204" pitchFamily="34" charset="0"/>
              <a:buChar char="•"/>
            </a:pPr>
            <a:r>
              <a:rPr lang="en-US" sz="2000" dirty="0"/>
              <a:t>Cengage MindTap, College physics 11</a:t>
            </a:r>
            <a:r>
              <a:rPr lang="en-US" sz="2000" baseline="30000" dirty="0"/>
              <a:t>th</a:t>
            </a:r>
            <a:r>
              <a:rPr lang="en-US" sz="2000" dirty="0"/>
              <a:t> edition (</a:t>
            </a:r>
            <a:r>
              <a:rPr lang="en-US" sz="2000" dirty="0">
                <a:hlinkClick r:id="rId4"/>
              </a:rPr>
              <a:t>https://ng.cengage.com/static/nb/ui/evo/index.html?snapshotId=877145&amp;id=339300702&amp;eISBN=9780357107898</a:t>
            </a:r>
            <a:r>
              <a:rPr lang="en-US" sz="2000" dirty="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Khan Academy AP/college physics 1 (</a:t>
            </a:r>
            <a:r>
              <a:rPr lang="en-US" sz="2000" dirty="0">
                <a:hlinkClick r:id="rId5"/>
              </a:rPr>
              <a:t>https://www.khanacademy.org/science/ap-college-physics-1</a:t>
            </a:r>
            <a:r>
              <a:rPr lang="en-US" sz="2000" dirty="0"/>
              <a:t>)</a:t>
            </a:r>
          </a:p>
          <a:p>
            <a:pPr marL="285750" indent="-285750">
              <a:buFont typeface="Arial" panose="020B0604020202020204" pitchFamily="34" charset="0"/>
              <a:buChar char="•"/>
            </a:pPr>
            <a:endParaRPr lang="en-US" dirty="0"/>
          </a:p>
          <a:p>
            <a:r>
              <a:rPr lang="en-US" dirty="0"/>
              <a:t> </a:t>
            </a:r>
          </a:p>
        </p:txBody>
      </p:sp>
    </p:spTree>
    <p:extLst>
      <p:ext uri="{BB962C8B-B14F-4D97-AF65-F5344CB8AC3E}">
        <p14:creationId xmlns:p14="http://schemas.microsoft.com/office/powerpoint/2010/main" val="5595056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9C8CAF-97DF-4086-B081-EAFD83FAC05C}"/>
              </a:ext>
            </a:extLst>
          </p:cNvPr>
          <p:cNvSpPr>
            <a:spLocks noGrp="1"/>
          </p:cNvSpPr>
          <p:nvPr>
            <p:ph type="ctrTitle"/>
          </p:nvPr>
        </p:nvSpPr>
        <p:spPr>
          <a:xfrm>
            <a:off x="2083335" y="2187557"/>
            <a:ext cx="3759807" cy="1547813"/>
          </a:xfrm>
        </p:spPr>
        <p:txBody>
          <a:bodyPr/>
          <a:lstStyle/>
          <a:p>
            <a:r>
              <a:rPr lang="en-US" dirty="0">
                <a:solidFill>
                  <a:schemeClr val="accent4"/>
                </a:solidFill>
              </a:rPr>
              <a:t>Thank You</a:t>
            </a:r>
          </a:p>
        </p:txBody>
      </p:sp>
      <p:sp>
        <p:nvSpPr>
          <p:cNvPr id="4" name="Text Placeholder 3">
            <a:extLst>
              <a:ext uri="{FF2B5EF4-FFF2-40B4-BE49-F238E27FC236}">
                <a16:creationId xmlns:a16="http://schemas.microsoft.com/office/drawing/2014/main" id="{72F23033-2528-4D88-8804-06C90619DF85}"/>
              </a:ext>
            </a:extLst>
          </p:cNvPr>
          <p:cNvSpPr>
            <a:spLocks noGrp="1"/>
          </p:cNvSpPr>
          <p:nvPr>
            <p:ph type="body" sz="quarter" idx="11"/>
          </p:nvPr>
        </p:nvSpPr>
        <p:spPr>
          <a:xfrm>
            <a:off x="836424" y="4727822"/>
            <a:ext cx="3756943" cy="252000"/>
          </a:xfrm>
        </p:spPr>
        <p:txBody>
          <a:bodyPr/>
          <a:lstStyle/>
          <a:p>
            <a:r>
              <a:rPr lang="en-US" noProof="1">
                <a:solidFill>
                  <a:schemeClr val="accent4"/>
                </a:solidFill>
              </a:rPr>
              <a:t>Solomon Awuku</a:t>
            </a:r>
          </a:p>
        </p:txBody>
      </p:sp>
      <p:pic>
        <p:nvPicPr>
          <p:cNvPr id="18" name="Graphic 17" descr="Envelope icon" title="Icon Presenter Email">
            <a:extLst>
              <a:ext uri="{FF2B5EF4-FFF2-40B4-BE49-F238E27FC236}">
                <a16:creationId xmlns:a16="http://schemas.microsoft.com/office/drawing/2014/main" id="{6D49048B-2AA4-42B7-9454-4E76924BCC5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0097" y="5158124"/>
            <a:ext cx="218900" cy="218900"/>
          </a:xfrm>
          <a:prstGeom prst="rect">
            <a:avLst/>
          </a:prstGeom>
        </p:spPr>
      </p:pic>
      <p:grpSp>
        <p:nvGrpSpPr>
          <p:cNvPr id="25" name="Group 24">
            <a:extLst>
              <a:ext uri="{FF2B5EF4-FFF2-40B4-BE49-F238E27FC236}">
                <a16:creationId xmlns:a16="http://schemas.microsoft.com/office/drawing/2014/main" id="{F0F12597-AABE-455F-AE27-B788519B2040}"/>
              </a:ext>
              <a:ext uri="{C183D7F6-B498-43B3-948B-1728B52AA6E4}">
                <adec:decorative xmlns:adec="http://schemas.microsoft.com/office/drawing/2017/decorative" val="1"/>
              </a:ext>
            </a:extLst>
          </p:cNvPr>
          <p:cNvGrpSpPr>
            <a:grpSpLocks noChangeAspect="1"/>
          </p:cNvGrpSpPr>
          <p:nvPr/>
        </p:nvGrpSpPr>
        <p:grpSpPr>
          <a:xfrm flipH="1">
            <a:off x="489813" y="308601"/>
            <a:ext cx="445684" cy="444742"/>
            <a:chOff x="5660231" y="2993234"/>
            <a:chExt cx="868511" cy="866677"/>
          </a:xfrm>
        </p:grpSpPr>
        <p:sp>
          <p:nvSpPr>
            <p:cNvPr id="15" name="Freeform: Shape 14">
              <a:extLst>
                <a:ext uri="{FF2B5EF4-FFF2-40B4-BE49-F238E27FC236}">
                  <a16:creationId xmlns:a16="http://schemas.microsoft.com/office/drawing/2014/main" id="{559EE1F1-B897-408A-A84B-C550FFD08D48}"/>
                </a:ext>
              </a:extLst>
            </p:cNvPr>
            <p:cNvSpPr/>
            <p:nvPr/>
          </p:nvSpPr>
          <p:spPr>
            <a:xfrm>
              <a:off x="5660231" y="3288411"/>
              <a:ext cx="571500" cy="571500"/>
            </a:xfrm>
            <a:custGeom>
              <a:avLst/>
              <a:gdLst>
                <a:gd name="connsiteX0" fmla="*/ 288179 w 571500"/>
                <a:gd name="connsiteY0" fmla="*/ 7144 h 571500"/>
                <a:gd name="connsiteX1" fmla="*/ 7144 w 571500"/>
                <a:gd name="connsiteY1" fmla="*/ 288179 h 571500"/>
                <a:gd name="connsiteX2" fmla="*/ 288179 w 571500"/>
                <a:gd name="connsiteY2" fmla="*/ 569214 h 571500"/>
                <a:gd name="connsiteX3" fmla="*/ 569214 w 571500"/>
                <a:gd name="connsiteY3" fmla="*/ 288179 h 571500"/>
                <a:gd name="connsiteX4" fmla="*/ 288179 w 571500"/>
                <a:gd name="connsiteY4" fmla="*/ 7144 h 571500"/>
                <a:gd name="connsiteX5" fmla="*/ 288179 w 571500"/>
                <a:gd name="connsiteY5" fmla="*/ 531114 h 571500"/>
                <a:gd name="connsiteX6" fmla="*/ 45244 w 571500"/>
                <a:gd name="connsiteY6" fmla="*/ 288179 h 571500"/>
                <a:gd name="connsiteX7" fmla="*/ 288179 w 571500"/>
                <a:gd name="connsiteY7" fmla="*/ 45244 h 571500"/>
                <a:gd name="connsiteX8" fmla="*/ 531114 w 571500"/>
                <a:gd name="connsiteY8" fmla="*/ 288179 h 571500"/>
                <a:gd name="connsiteX9" fmla="*/ 288179 w 571500"/>
                <a:gd name="connsiteY9" fmla="*/ 53111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571500">
                  <a:moveTo>
                    <a:pt x="288179" y="7144"/>
                  </a:moveTo>
                  <a:cubicBezTo>
                    <a:pt x="133217" y="7144"/>
                    <a:pt x="7144" y="133217"/>
                    <a:pt x="7144" y="288179"/>
                  </a:cubicBezTo>
                  <a:cubicBezTo>
                    <a:pt x="7144" y="443141"/>
                    <a:pt x="133217" y="569214"/>
                    <a:pt x="288179" y="569214"/>
                  </a:cubicBezTo>
                  <a:cubicBezTo>
                    <a:pt x="443141" y="569214"/>
                    <a:pt x="569214" y="443151"/>
                    <a:pt x="569214" y="288179"/>
                  </a:cubicBezTo>
                  <a:cubicBezTo>
                    <a:pt x="569214" y="133207"/>
                    <a:pt x="443141" y="7144"/>
                    <a:pt x="288179" y="7144"/>
                  </a:cubicBezTo>
                  <a:close/>
                  <a:moveTo>
                    <a:pt x="288179" y="531114"/>
                  </a:moveTo>
                  <a:cubicBezTo>
                    <a:pt x="154219" y="531114"/>
                    <a:pt x="45244" y="422138"/>
                    <a:pt x="45244" y="288179"/>
                  </a:cubicBezTo>
                  <a:cubicBezTo>
                    <a:pt x="45244" y="154219"/>
                    <a:pt x="154219" y="45244"/>
                    <a:pt x="288179" y="45244"/>
                  </a:cubicBezTo>
                  <a:cubicBezTo>
                    <a:pt x="422138" y="45244"/>
                    <a:pt x="531114" y="154229"/>
                    <a:pt x="531114" y="288179"/>
                  </a:cubicBezTo>
                  <a:cubicBezTo>
                    <a:pt x="531114" y="422129"/>
                    <a:pt x="422129" y="531114"/>
                    <a:pt x="288179" y="531114"/>
                  </a:cubicBezTo>
                  <a:close/>
                </a:path>
              </a:pathLst>
            </a:custGeom>
            <a:solidFill>
              <a:schemeClr val="bg1"/>
            </a:solid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033469D8-D3DC-4362-8C73-DB3F504C5B01}"/>
                </a:ext>
              </a:extLst>
            </p:cNvPr>
            <p:cNvSpPr/>
            <p:nvPr/>
          </p:nvSpPr>
          <p:spPr>
            <a:xfrm>
              <a:off x="5778589" y="3406883"/>
              <a:ext cx="171450" cy="171450"/>
            </a:xfrm>
            <a:custGeom>
              <a:avLst/>
              <a:gdLst>
                <a:gd name="connsiteX0" fmla="*/ 47844 w 171450"/>
                <a:gd name="connsiteY0" fmla="*/ 101613 h 171450"/>
                <a:gd name="connsiteX1" fmla="*/ 45253 w 171450"/>
                <a:gd name="connsiteY1" fmla="*/ 87068 h 171450"/>
                <a:gd name="connsiteX2" fmla="*/ 87068 w 171450"/>
                <a:gd name="connsiteY2" fmla="*/ 45244 h 171450"/>
                <a:gd name="connsiteX3" fmla="*/ 128883 w 171450"/>
                <a:gd name="connsiteY3" fmla="*/ 87068 h 171450"/>
                <a:gd name="connsiteX4" fmla="*/ 87116 w 171450"/>
                <a:gd name="connsiteY4" fmla="*/ 128883 h 171450"/>
                <a:gd name="connsiteX5" fmla="*/ 68085 w 171450"/>
                <a:gd name="connsiteY5" fmla="*/ 147952 h 171450"/>
                <a:gd name="connsiteX6" fmla="*/ 87135 w 171450"/>
                <a:gd name="connsiteY6" fmla="*/ 166983 h 171450"/>
                <a:gd name="connsiteX7" fmla="*/ 87154 w 171450"/>
                <a:gd name="connsiteY7" fmla="*/ 166983 h 171450"/>
                <a:gd name="connsiteX8" fmla="*/ 166973 w 171450"/>
                <a:gd name="connsiteY8" fmla="*/ 87068 h 171450"/>
                <a:gd name="connsiteX9" fmla="*/ 87058 w 171450"/>
                <a:gd name="connsiteY9" fmla="*/ 7144 h 171450"/>
                <a:gd name="connsiteX10" fmla="*/ 7144 w 171450"/>
                <a:gd name="connsiteY10" fmla="*/ 87068 h 171450"/>
                <a:gd name="connsiteX11" fmla="*/ 12125 w 171450"/>
                <a:gd name="connsiteY11" fmla="*/ 114881 h 171450"/>
                <a:gd name="connsiteX12" fmla="*/ 36614 w 171450"/>
                <a:gd name="connsiteY12" fmla="*/ 126111 h 171450"/>
                <a:gd name="connsiteX13" fmla="*/ 47844 w 171450"/>
                <a:gd name="connsiteY13" fmla="*/ 101613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450" h="171450">
                  <a:moveTo>
                    <a:pt x="47844" y="101613"/>
                  </a:moveTo>
                  <a:cubicBezTo>
                    <a:pt x="46120" y="96974"/>
                    <a:pt x="45253" y="92078"/>
                    <a:pt x="45253" y="87068"/>
                  </a:cubicBezTo>
                  <a:cubicBezTo>
                    <a:pt x="45253" y="64008"/>
                    <a:pt x="64008" y="45244"/>
                    <a:pt x="87068" y="45244"/>
                  </a:cubicBezTo>
                  <a:cubicBezTo>
                    <a:pt x="110128" y="45244"/>
                    <a:pt x="128883" y="64008"/>
                    <a:pt x="128883" y="87068"/>
                  </a:cubicBezTo>
                  <a:cubicBezTo>
                    <a:pt x="128883" y="110099"/>
                    <a:pt x="110147" y="128854"/>
                    <a:pt x="87116" y="128883"/>
                  </a:cubicBezTo>
                  <a:cubicBezTo>
                    <a:pt x="76600" y="128892"/>
                    <a:pt x="68075" y="137427"/>
                    <a:pt x="68085" y="147952"/>
                  </a:cubicBezTo>
                  <a:cubicBezTo>
                    <a:pt x="68094" y="158477"/>
                    <a:pt x="76619" y="166983"/>
                    <a:pt x="87135" y="166983"/>
                  </a:cubicBezTo>
                  <a:cubicBezTo>
                    <a:pt x="87135" y="166983"/>
                    <a:pt x="87144" y="166983"/>
                    <a:pt x="87154" y="166983"/>
                  </a:cubicBezTo>
                  <a:cubicBezTo>
                    <a:pt x="131169" y="166935"/>
                    <a:pt x="166973" y="131083"/>
                    <a:pt x="166973" y="87068"/>
                  </a:cubicBezTo>
                  <a:cubicBezTo>
                    <a:pt x="166973" y="42996"/>
                    <a:pt x="131121" y="7144"/>
                    <a:pt x="87058" y="7144"/>
                  </a:cubicBezTo>
                  <a:cubicBezTo>
                    <a:pt x="42996" y="7144"/>
                    <a:pt x="7144" y="42996"/>
                    <a:pt x="7144" y="87068"/>
                  </a:cubicBezTo>
                  <a:cubicBezTo>
                    <a:pt x="7144" y="96631"/>
                    <a:pt x="8820" y="105985"/>
                    <a:pt x="12125" y="114881"/>
                  </a:cubicBezTo>
                  <a:cubicBezTo>
                    <a:pt x="15783" y="124749"/>
                    <a:pt x="26737" y="129759"/>
                    <a:pt x="36614" y="126111"/>
                  </a:cubicBezTo>
                  <a:cubicBezTo>
                    <a:pt x="46492" y="122434"/>
                    <a:pt x="51511" y="111471"/>
                    <a:pt x="47844" y="101613"/>
                  </a:cubicBezTo>
                  <a:close/>
                </a:path>
              </a:pathLst>
            </a:custGeom>
            <a:solidFill>
              <a:schemeClr val="bg1"/>
            </a:solidFill>
            <a:ln w="9525"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56D60673-90C1-4A3B-B705-02383760807C}"/>
                </a:ext>
              </a:extLst>
            </p:cNvPr>
            <p:cNvSpPr/>
            <p:nvPr/>
          </p:nvSpPr>
          <p:spPr>
            <a:xfrm>
              <a:off x="6007446" y="3504769"/>
              <a:ext cx="142875" cy="142875"/>
            </a:xfrm>
            <a:custGeom>
              <a:avLst/>
              <a:gdLst>
                <a:gd name="connsiteX0" fmla="*/ 97184 w 142875"/>
                <a:gd name="connsiteY0" fmla="*/ 61648 h 142875"/>
                <a:gd name="connsiteX1" fmla="*/ 99041 w 142875"/>
                <a:gd name="connsiteY1" fmla="*/ 71506 h 142875"/>
                <a:gd name="connsiteX2" fmla="*/ 72142 w 142875"/>
                <a:gd name="connsiteY2" fmla="*/ 98395 h 142875"/>
                <a:gd name="connsiteX3" fmla="*/ 45244 w 142875"/>
                <a:gd name="connsiteY3" fmla="*/ 71506 h 142875"/>
                <a:gd name="connsiteX4" fmla="*/ 67618 w 142875"/>
                <a:gd name="connsiteY4" fmla="*/ 44989 h 142875"/>
                <a:gd name="connsiteX5" fmla="*/ 83239 w 142875"/>
                <a:gd name="connsiteY5" fmla="*/ 23033 h 142875"/>
                <a:gd name="connsiteX6" fmla="*/ 61293 w 142875"/>
                <a:gd name="connsiteY6" fmla="*/ 7403 h 142875"/>
                <a:gd name="connsiteX7" fmla="*/ 7144 w 142875"/>
                <a:gd name="connsiteY7" fmla="*/ 71497 h 142875"/>
                <a:gd name="connsiteX8" fmla="*/ 72142 w 142875"/>
                <a:gd name="connsiteY8" fmla="*/ 136486 h 142875"/>
                <a:gd name="connsiteX9" fmla="*/ 137141 w 142875"/>
                <a:gd name="connsiteY9" fmla="*/ 71497 h 142875"/>
                <a:gd name="connsiteX10" fmla="*/ 132617 w 142875"/>
                <a:gd name="connsiteY10" fmla="*/ 47646 h 142875"/>
                <a:gd name="connsiteX11" fmla="*/ 107899 w 142875"/>
                <a:gd name="connsiteY11" fmla="*/ 36921 h 142875"/>
                <a:gd name="connsiteX12" fmla="*/ 97184 w 142875"/>
                <a:gd name="connsiteY12" fmla="*/ 6164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875" h="142875">
                  <a:moveTo>
                    <a:pt x="97184" y="61648"/>
                  </a:moveTo>
                  <a:cubicBezTo>
                    <a:pt x="98412" y="64772"/>
                    <a:pt x="99041" y="68096"/>
                    <a:pt x="99041" y="71506"/>
                  </a:cubicBezTo>
                  <a:cubicBezTo>
                    <a:pt x="99041" y="86337"/>
                    <a:pt x="86973" y="98395"/>
                    <a:pt x="72142" y="98395"/>
                  </a:cubicBezTo>
                  <a:cubicBezTo>
                    <a:pt x="57312" y="98395"/>
                    <a:pt x="45244" y="86327"/>
                    <a:pt x="45244" y="71506"/>
                  </a:cubicBezTo>
                  <a:cubicBezTo>
                    <a:pt x="45244" y="58314"/>
                    <a:pt x="54654" y="47160"/>
                    <a:pt x="67618" y="44989"/>
                  </a:cubicBezTo>
                  <a:cubicBezTo>
                    <a:pt x="77991" y="43236"/>
                    <a:pt x="84992" y="33406"/>
                    <a:pt x="83239" y="23033"/>
                  </a:cubicBezTo>
                  <a:cubicBezTo>
                    <a:pt x="81486" y="12661"/>
                    <a:pt x="71657" y="5688"/>
                    <a:pt x="61293" y="7403"/>
                  </a:cubicBezTo>
                  <a:cubicBezTo>
                    <a:pt x="29918" y="12689"/>
                    <a:pt x="7144" y="39645"/>
                    <a:pt x="7144" y="71497"/>
                  </a:cubicBezTo>
                  <a:cubicBezTo>
                    <a:pt x="7144" y="107339"/>
                    <a:pt x="36300" y="136486"/>
                    <a:pt x="72142" y="136486"/>
                  </a:cubicBezTo>
                  <a:cubicBezTo>
                    <a:pt x="107985" y="136486"/>
                    <a:pt x="137141" y="107330"/>
                    <a:pt x="137141" y="71497"/>
                  </a:cubicBezTo>
                  <a:cubicBezTo>
                    <a:pt x="137141" y="63277"/>
                    <a:pt x="135617" y="55247"/>
                    <a:pt x="132617" y="47646"/>
                  </a:cubicBezTo>
                  <a:cubicBezTo>
                    <a:pt x="128749" y="37864"/>
                    <a:pt x="117672" y="33073"/>
                    <a:pt x="107899" y="36921"/>
                  </a:cubicBezTo>
                  <a:cubicBezTo>
                    <a:pt x="98127" y="40788"/>
                    <a:pt x="93316" y="51856"/>
                    <a:pt x="97184" y="61648"/>
                  </a:cubicBezTo>
                  <a:close/>
                </a:path>
              </a:pathLst>
            </a:custGeom>
            <a:solidFill>
              <a:schemeClr val="bg1"/>
            </a:solid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941908B8-1FD7-4EE4-AE25-1C45D34F1498}"/>
                </a:ext>
              </a:extLst>
            </p:cNvPr>
            <p:cNvSpPr/>
            <p:nvPr/>
          </p:nvSpPr>
          <p:spPr>
            <a:xfrm>
              <a:off x="5819742" y="3637845"/>
              <a:ext cx="152400" cy="142875"/>
            </a:xfrm>
            <a:custGeom>
              <a:avLst/>
              <a:gdLst>
                <a:gd name="connsiteX0" fmla="*/ 77414 w 152400"/>
                <a:gd name="connsiteY0" fmla="*/ 7144 h 142875"/>
                <a:gd name="connsiteX1" fmla="*/ 27703 w 152400"/>
                <a:gd name="connsiteY1" fmla="*/ 27737 h 142875"/>
                <a:gd name="connsiteX2" fmla="*/ 27703 w 152400"/>
                <a:gd name="connsiteY2" fmla="*/ 127168 h 142875"/>
                <a:gd name="connsiteX3" fmla="*/ 49382 w 152400"/>
                <a:gd name="connsiteY3" fmla="*/ 141932 h 142875"/>
                <a:gd name="connsiteX4" fmla="*/ 56964 w 152400"/>
                <a:gd name="connsiteY4" fmla="*/ 143523 h 142875"/>
                <a:gd name="connsiteX5" fmla="*/ 74443 w 152400"/>
                <a:gd name="connsiteY5" fmla="*/ 132055 h 142875"/>
                <a:gd name="connsiteX6" fmla="*/ 64556 w 152400"/>
                <a:gd name="connsiteY6" fmla="*/ 106994 h 142875"/>
                <a:gd name="connsiteX7" fmla="*/ 54631 w 152400"/>
                <a:gd name="connsiteY7" fmla="*/ 100222 h 142875"/>
                <a:gd name="connsiteX8" fmla="*/ 54631 w 152400"/>
                <a:gd name="connsiteY8" fmla="*/ 54673 h 142875"/>
                <a:gd name="connsiteX9" fmla="*/ 100170 w 152400"/>
                <a:gd name="connsiteY9" fmla="*/ 54673 h 142875"/>
                <a:gd name="connsiteX10" fmla="*/ 103675 w 152400"/>
                <a:gd name="connsiteY10" fmla="*/ 96088 h 142875"/>
                <a:gd name="connsiteX11" fmla="*/ 108152 w 152400"/>
                <a:gd name="connsiteY11" fmla="*/ 122653 h 142875"/>
                <a:gd name="connsiteX12" fmla="*/ 134717 w 152400"/>
                <a:gd name="connsiteY12" fmla="*/ 118167 h 142875"/>
                <a:gd name="connsiteX13" fmla="*/ 127106 w 152400"/>
                <a:gd name="connsiteY13" fmla="*/ 27737 h 142875"/>
                <a:gd name="connsiteX14" fmla="*/ 77414 w 152400"/>
                <a:gd name="connsiteY14" fmla="*/ 714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400" h="142875">
                  <a:moveTo>
                    <a:pt x="77414" y="7144"/>
                  </a:moveTo>
                  <a:cubicBezTo>
                    <a:pt x="58631" y="7144"/>
                    <a:pt x="40981" y="14459"/>
                    <a:pt x="27703" y="27737"/>
                  </a:cubicBezTo>
                  <a:cubicBezTo>
                    <a:pt x="291" y="55150"/>
                    <a:pt x="291" y="99755"/>
                    <a:pt x="27703" y="127168"/>
                  </a:cubicBezTo>
                  <a:cubicBezTo>
                    <a:pt x="33990" y="133445"/>
                    <a:pt x="41286" y="138417"/>
                    <a:pt x="49382" y="141932"/>
                  </a:cubicBezTo>
                  <a:cubicBezTo>
                    <a:pt x="51859" y="143008"/>
                    <a:pt x="54431" y="143523"/>
                    <a:pt x="56964" y="143523"/>
                  </a:cubicBezTo>
                  <a:cubicBezTo>
                    <a:pt x="64318" y="143523"/>
                    <a:pt x="71328" y="139236"/>
                    <a:pt x="74443" y="132055"/>
                  </a:cubicBezTo>
                  <a:cubicBezTo>
                    <a:pt x="78634" y="122396"/>
                    <a:pt x="74214" y="111185"/>
                    <a:pt x="64556" y="106994"/>
                  </a:cubicBezTo>
                  <a:cubicBezTo>
                    <a:pt x="60850" y="105385"/>
                    <a:pt x="57517" y="103108"/>
                    <a:pt x="54631" y="100222"/>
                  </a:cubicBezTo>
                  <a:cubicBezTo>
                    <a:pt x="42077" y="87668"/>
                    <a:pt x="42077" y="67227"/>
                    <a:pt x="54631" y="54673"/>
                  </a:cubicBezTo>
                  <a:cubicBezTo>
                    <a:pt x="66785" y="42501"/>
                    <a:pt x="88006" y="42510"/>
                    <a:pt x="100170" y="54673"/>
                  </a:cubicBezTo>
                  <a:cubicBezTo>
                    <a:pt x="111333" y="65837"/>
                    <a:pt x="112809" y="83248"/>
                    <a:pt x="103675" y="96088"/>
                  </a:cubicBezTo>
                  <a:cubicBezTo>
                    <a:pt x="97569" y="104651"/>
                    <a:pt x="99579" y="116548"/>
                    <a:pt x="108152" y="122653"/>
                  </a:cubicBezTo>
                  <a:cubicBezTo>
                    <a:pt x="116715" y="128740"/>
                    <a:pt x="128611" y="126749"/>
                    <a:pt x="134717" y="118167"/>
                  </a:cubicBezTo>
                  <a:cubicBezTo>
                    <a:pt x="154672" y="90135"/>
                    <a:pt x="151471" y="52092"/>
                    <a:pt x="127106" y="27737"/>
                  </a:cubicBezTo>
                  <a:cubicBezTo>
                    <a:pt x="113848" y="14449"/>
                    <a:pt x="96188" y="7144"/>
                    <a:pt x="77414" y="7144"/>
                  </a:cubicBezTo>
                  <a:close/>
                </a:path>
              </a:pathLst>
            </a:custGeom>
            <a:solidFill>
              <a:schemeClr val="bg1"/>
            </a:solid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4B17393E-C1C4-43DA-A6B1-3ABA77082A89}"/>
                </a:ext>
              </a:extLst>
            </p:cNvPr>
            <p:cNvSpPr/>
            <p:nvPr/>
          </p:nvSpPr>
          <p:spPr>
            <a:xfrm>
              <a:off x="6170593" y="3013169"/>
              <a:ext cx="333375" cy="333375"/>
            </a:xfrm>
            <a:custGeom>
              <a:avLst/>
              <a:gdLst>
                <a:gd name="connsiteX0" fmla="*/ 12723 w 333375"/>
                <a:gd name="connsiteY0" fmla="*/ 328515 h 333375"/>
                <a:gd name="connsiteX1" fmla="*/ 26191 w 333375"/>
                <a:gd name="connsiteY1" fmla="*/ 334097 h 333375"/>
                <a:gd name="connsiteX2" fmla="*/ 39660 w 333375"/>
                <a:gd name="connsiteY2" fmla="*/ 328515 h 333375"/>
                <a:gd name="connsiteX3" fmla="*/ 328515 w 333375"/>
                <a:gd name="connsiteY3" fmla="*/ 39660 h 333375"/>
                <a:gd name="connsiteX4" fmla="*/ 328515 w 333375"/>
                <a:gd name="connsiteY4" fmla="*/ 12723 h 333375"/>
                <a:gd name="connsiteX5" fmla="*/ 301578 w 333375"/>
                <a:gd name="connsiteY5" fmla="*/ 12723 h 333375"/>
                <a:gd name="connsiteX6" fmla="*/ 12723 w 333375"/>
                <a:gd name="connsiteY6" fmla="*/ 301578 h 333375"/>
                <a:gd name="connsiteX7" fmla="*/ 12723 w 333375"/>
                <a:gd name="connsiteY7" fmla="*/ 328515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375" h="333375">
                  <a:moveTo>
                    <a:pt x="12723" y="328515"/>
                  </a:moveTo>
                  <a:cubicBezTo>
                    <a:pt x="16438" y="332239"/>
                    <a:pt x="21315" y="334097"/>
                    <a:pt x="26191" y="334097"/>
                  </a:cubicBezTo>
                  <a:cubicBezTo>
                    <a:pt x="31068" y="334097"/>
                    <a:pt x="35945" y="332239"/>
                    <a:pt x="39660" y="328515"/>
                  </a:cubicBezTo>
                  <a:lnTo>
                    <a:pt x="328515" y="39660"/>
                  </a:lnTo>
                  <a:cubicBezTo>
                    <a:pt x="335954" y="32221"/>
                    <a:pt x="335954" y="20162"/>
                    <a:pt x="328515" y="12723"/>
                  </a:cubicBezTo>
                  <a:cubicBezTo>
                    <a:pt x="321085" y="5284"/>
                    <a:pt x="309008" y="5284"/>
                    <a:pt x="301578" y="12723"/>
                  </a:cubicBezTo>
                  <a:lnTo>
                    <a:pt x="12723" y="301578"/>
                  </a:lnTo>
                  <a:cubicBezTo>
                    <a:pt x="5284" y="309017"/>
                    <a:pt x="5284" y="321076"/>
                    <a:pt x="12723" y="328515"/>
                  </a:cubicBezTo>
                  <a:close/>
                </a:path>
              </a:pathLst>
            </a:custGeom>
            <a:solidFill>
              <a:schemeClr val="bg1"/>
            </a:solid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2C0F054A-6FFE-4012-93EE-568C5B1B2A42}"/>
                </a:ext>
              </a:extLst>
            </p:cNvPr>
            <p:cNvSpPr/>
            <p:nvPr/>
          </p:nvSpPr>
          <p:spPr>
            <a:xfrm>
              <a:off x="6058150" y="2993234"/>
              <a:ext cx="285750" cy="285750"/>
            </a:xfrm>
            <a:custGeom>
              <a:avLst/>
              <a:gdLst>
                <a:gd name="connsiteX0" fmla="*/ 249114 w 285750"/>
                <a:gd name="connsiteY0" fmla="*/ 12723 h 285750"/>
                <a:gd name="connsiteX1" fmla="*/ 12723 w 285750"/>
                <a:gd name="connsiteY1" fmla="*/ 249114 h 285750"/>
                <a:gd name="connsiteX2" fmla="*/ 12723 w 285750"/>
                <a:gd name="connsiteY2" fmla="*/ 276051 h 285750"/>
                <a:gd name="connsiteX3" fmla="*/ 26191 w 285750"/>
                <a:gd name="connsiteY3" fmla="*/ 281633 h 285750"/>
                <a:gd name="connsiteX4" fmla="*/ 39660 w 285750"/>
                <a:gd name="connsiteY4" fmla="*/ 276051 h 285750"/>
                <a:gd name="connsiteX5" fmla="*/ 276051 w 285750"/>
                <a:gd name="connsiteY5" fmla="*/ 39660 h 285750"/>
                <a:gd name="connsiteX6" fmla="*/ 276051 w 285750"/>
                <a:gd name="connsiteY6" fmla="*/ 12723 h 285750"/>
                <a:gd name="connsiteX7" fmla="*/ 249114 w 285750"/>
                <a:gd name="connsiteY7" fmla="*/ 12723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0" h="285750">
                  <a:moveTo>
                    <a:pt x="249114" y="12723"/>
                  </a:moveTo>
                  <a:lnTo>
                    <a:pt x="12723" y="249114"/>
                  </a:lnTo>
                  <a:cubicBezTo>
                    <a:pt x="5284" y="256553"/>
                    <a:pt x="5284" y="268612"/>
                    <a:pt x="12723" y="276051"/>
                  </a:cubicBezTo>
                  <a:cubicBezTo>
                    <a:pt x="16438" y="279775"/>
                    <a:pt x="21315" y="281633"/>
                    <a:pt x="26191" y="281633"/>
                  </a:cubicBezTo>
                  <a:cubicBezTo>
                    <a:pt x="31068" y="281633"/>
                    <a:pt x="35945" y="279775"/>
                    <a:pt x="39660" y="276051"/>
                  </a:cubicBezTo>
                  <a:lnTo>
                    <a:pt x="276051" y="39660"/>
                  </a:lnTo>
                  <a:cubicBezTo>
                    <a:pt x="283490" y="32221"/>
                    <a:pt x="283490" y="20162"/>
                    <a:pt x="276051" y="12723"/>
                  </a:cubicBezTo>
                  <a:cubicBezTo>
                    <a:pt x="268622" y="5284"/>
                    <a:pt x="256544" y="5284"/>
                    <a:pt x="249114" y="12723"/>
                  </a:cubicBezTo>
                  <a:close/>
                </a:path>
              </a:pathLst>
            </a:custGeom>
            <a:solidFill>
              <a:schemeClr val="bg1"/>
            </a:solidFill>
            <a:ln w="9525"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811AA75F-0393-4B2E-96E1-F088CC6A12EF}"/>
                </a:ext>
              </a:extLst>
            </p:cNvPr>
            <p:cNvSpPr/>
            <p:nvPr/>
          </p:nvSpPr>
          <p:spPr>
            <a:xfrm>
              <a:off x="6242992" y="3178076"/>
              <a:ext cx="285750" cy="285750"/>
            </a:xfrm>
            <a:custGeom>
              <a:avLst/>
              <a:gdLst>
                <a:gd name="connsiteX0" fmla="*/ 249114 w 285750"/>
                <a:gd name="connsiteY0" fmla="*/ 12723 h 285750"/>
                <a:gd name="connsiteX1" fmla="*/ 12723 w 285750"/>
                <a:gd name="connsiteY1" fmla="*/ 249124 h 285750"/>
                <a:gd name="connsiteX2" fmla="*/ 12723 w 285750"/>
                <a:gd name="connsiteY2" fmla="*/ 276061 h 285750"/>
                <a:gd name="connsiteX3" fmla="*/ 26191 w 285750"/>
                <a:gd name="connsiteY3" fmla="*/ 281642 h 285750"/>
                <a:gd name="connsiteX4" fmla="*/ 39660 w 285750"/>
                <a:gd name="connsiteY4" fmla="*/ 276061 h 285750"/>
                <a:gd name="connsiteX5" fmla="*/ 276051 w 285750"/>
                <a:gd name="connsiteY5" fmla="*/ 39660 h 285750"/>
                <a:gd name="connsiteX6" fmla="*/ 276051 w 285750"/>
                <a:gd name="connsiteY6" fmla="*/ 12723 h 285750"/>
                <a:gd name="connsiteX7" fmla="*/ 249114 w 285750"/>
                <a:gd name="connsiteY7" fmla="*/ 12723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0" h="285750">
                  <a:moveTo>
                    <a:pt x="249114" y="12723"/>
                  </a:moveTo>
                  <a:lnTo>
                    <a:pt x="12723" y="249124"/>
                  </a:lnTo>
                  <a:cubicBezTo>
                    <a:pt x="5284" y="256563"/>
                    <a:pt x="5284" y="268622"/>
                    <a:pt x="12723" y="276061"/>
                  </a:cubicBezTo>
                  <a:cubicBezTo>
                    <a:pt x="16438" y="279785"/>
                    <a:pt x="21315" y="281642"/>
                    <a:pt x="26191" y="281642"/>
                  </a:cubicBezTo>
                  <a:cubicBezTo>
                    <a:pt x="31068" y="281642"/>
                    <a:pt x="35945" y="279785"/>
                    <a:pt x="39660" y="276061"/>
                  </a:cubicBezTo>
                  <a:lnTo>
                    <a:pt x="276051" y="39660"/>
                  </a:lnTo>
                  <a:cubicBezTo>
                    <a:pt x="283490" y="32221"/>
                    <a:pt x="283490" y="20162"/>
                    <a:pt x="276051" y="12723"/>
                  </a:cubicBezTo>
                  <a:cubicBezTo>
                    <a:pt x="268622" y="5284"/>
                    <a:pt x="256544" y="5284"/>
                    <a:pt x="249114" y="12723"/>
                  </a:cubicBezTo>
                  <a:close/>
                </a:path>
              </a:pathLst>
            </a:custGeom>
            <a:solidFill>
              <a:schemeClr val="bg1"/>
            </a:solidFill>
            <a:ln w="9525" cap="flat">
              <a:noFill/>
              <a:prstDash val="solid"/>
              <a:miter/>
            </a:ln>
          </p:spPr>
          <p:txBody>
            <a:bodyPr rtlCol="0" anchor="ctr"/>
            <a:lstStyle/>
            <a:p>
              <a:endParaRPr lang="en-US" dirty="0"/>
            </a:p>
          </p:txBody>
        </p:sp>
      </p:grpSp>
      <p:sp>
        <p:nvSpPr>
          <p:cNvPr id="9" name="Graphic 14" descr="dinosaur outline">
            <a:extLst>
              <a:ext uri="{FF2B5EF4-FFF2-40B4-BE49-F238E27FC236}">
                <a16:creationId xmlns:a16="http://schemas.microsoft.com/office/drawing/2014/main" id="{0DE3B922-950A-4A58-AAB9-38FDAD1D42F5}"/>
              </a:ext>
            </a:extLst>
          </p:cNvPr>
          <p:cNvSpPr>
            <a:spLocks noChangeAspect="1"/>
          </p:cNvSpPr>
          <p:nvPr/>
        </p:nvSpPr>
        <p:spPr>
          <a:xfrm>
            <a:off x="4946994" y="5307571"/>
            <a:ext cx="446307" cy="371026"/>
          </a:xfrm>
          <a:custGeom>
            <a:avLst/>
            <a:gdLst>
              <a:gd name="connsiteX0" fmla="*/ 580756 w 790575"/>
              <a:gd name="connsiteY0" fmla="*/ 27384 h 657225"/>
              <a:gd name="connsiteX1" fmla="*/ 540574 w 790575"/>
              <a:gd name="connsiteY1" fmla="*/ 83344 h 657225"/>
              <a:gd name="connsiteX2" fmla="*/ 585817 w 790575"/>
              <a:gd name="connsiteY2" fmla="*/ 136627 h 657225"/>
              <a:gd name="connsiteX3" fmla="*/ 676005 w 790575"/>
              <a:gd name="connsiteY3" fmla="*/ 132159 h 657225"/>
              <a:gd name="connsiteX4" fmla="*/ 683744 w 790575"/>
              <a:gd name="connsiteY4" fmla="*/ 206273 h 657225"/>
              <a:gd name="connsiteX5" fmla="*/ 648323 w 790575"/>
              <a:gd name="connsiteY5" fmla="*/ 245269 h 657225"/>
              <a:gd name="connsiteX6" fmla="*/ 439671 w 790575"/>
              <a:gd name="connsiteY6" fmla="*/ 297361 h 657225"/>
              <a:gd name="connsiteX7" fmla="*/ 303349 w 790575"/>
              <a:gd name="connsiteY7" fmla="*/ 362502 h 657225"/>
              <a:gd name="connsiteX8" fmla="*/ 202446 w 790575"/>
              <a:gd name="connsiteY8" fmla="*/ 403650 h 657225"/>
              <a:gd name="connsiteX9" fmla="*/ 92912 w 790575"/>
              <a:gd name="connsiteY9" fmla="*/ 363741 h 657225"/>
              <a:gd name="connsiteX10" fmla="*/ 29810 w 790575"/>
              <a:gd name="connsiteY10" fmla="*/ 246164 h 657225"/>
              <a:gd name="connsiteX11" fmla="*/ 19800 w 790575"/>
              <a:gd name="connsiteY11" fmla="*/ 238916 h 657225"/>
              <a:gd name="connsiteX12" fmla="*/ 11058 w 790575"/>
              <a:gd name="connsiteY12" fmla="*/ 247650 h 657225"/>
              <a:gd name="connsiteX13" fmla="*/ 45288 w 790575"/>
              <a:gd name="connsiteY13" fmla="*/ 451275 h 657225"/>
              <a:gd name="connsiteX14" fmla="*/ 198279 w 790575"/>
              <a:gd name="connsiteY14" fmla="*/ 543858 h 657225"/>
              <a:gd name="connsiteX15" fmla="*/ 189052 w 790575"/>
              <a:gd name="connsiteY15" fmla="*/ 612248 h 657225"/>
              <a:gd name="connsiteX16" fmla="*/ 190838 w 790575"/>
              <a:gd name="connsiteY16" fmla="*/ 623297 h 657225"/>
              <a:gd name="connsiteX17" fmla="*/ 219709 w 790575"/>
              <a:gd name="connsiteY17" fmla="*/ 634346 h 657225"/>
              <a:gd name="connsiteX18" fmla="*/ 243224 w 790575"/>
              <a:gd name="connsiteY18" fmla="*/ 635489 h 657225"/>
              <a:gd name="connsiteX19" fmla="*/ 250368 w 790575"/>
              <a:gd name="connsiteY19" fmla="*/ 654825 h 657225"/>
              <a:gd name="connsiteX20" fmla="*/ 365260 w 790575"/>
              <a:gd name="connsiteY20" fmla="*/ 654825 h 657225"/>
              <a:gd name="connsiteX21" fmla="*/ 374487 w 790575"/>
              <a:gd name="connsiteY21" fmla="*/ 642347 h 657225"/>
              <a:gd name="connsiteX22" fmla="*/ 381631 w 790575"/>
              <a:gd name="connsiteY22" fmla="*/ 567290 h 657225"/>
              <a:gd name="connsiteX23" fmla="*/ 533432 w 790575"/>
              <a:gd name="connsiteY23" fmla="*/ 539954 h 657225"/>
              <a:gd name="connsiteX24" fmla="*/ 512894 w 790575"/>
              <a:gd name="connsiteY24" fmla="*/ 574148 h 657225"/>
              <a:gd name="connsiteX25" fmla="*/ 535515 w 790575"/>
              <a:gd name="connsiteY25" fmla="*/ 597389 h 657225"/>
              <a:gd name="connsiteX26" fmla="*/ 529264 w 790575"/>
              <a:gd name="connsiteY26" fmla="*/ 611962 h 657225"/>
              <a:gd name="connsiteX27" fmla="*/ 537896 w 790575"/>
              <a:gd name="connsiteY27" fmla="*/ 625679 h 657225"/>
              <a:gd name="connsiteX28" fmla="*/ 652788 w 790575"/>
              <a:gd name="connsiteY28" fmla="*/ 625679 h 657225"/>
              <a:gd name="connsiteX29" fmla="*/ 662313 w 790575"/>
              <a:gd name="connsiteY29" fmla="*/ 616154 h 657225"/>
              <a:gd name="connsiteX30" fmla="*/ 652788 w 790575"/>
              <a:gd name="connsiteY30" fmla="*/ 539954 h 657225"/>
              <a:gd name="connsiteX31" fmla="*/ 681065 w 790575"/>
              <a:gd name="connsiteY31" fmla="*/ 427177 h 657225"/>
              <a:gd name="connsiteX32" fmla="*/ 787920 w 790575"/>
              <a:gd name="connsiteY32" fmla="*/ 191100 h 657225"/>
              <a:gd name="connsiteX33" fmla="*/ 762323 w 790575"/>
              <a:gd name="connsiteY33" fmla="*/ 66970 h 657225"/>
              <a:gd name="connsiteX34" fmla="*/ 662909 w 790575"/>
              <a:gd name="connsiteY34" fmla="*/ 7144 h 657225"/>
              <a:gd name="connsiteX35" fmla="*/ 580756 w 790575"/>
              <a:gd name="connsiteY35" fmla="*/ 27384 h 657225"/>
              <a:gd name="connsiteX36" fmla="*/ 662312 w 790575"/>
              <a:gd name="connsiteY36" fmla="*/ 26194 h 657225"/>
              <a:gd name="connsiteX37" fmla="*/ 745951 w 790575"/>
              <a:gd name="connsiteY37" fmla="*/ 76800 h 657225"/>
              <a:gd name="connsiteX38" fmla="*/ 768870 w 790575"/>
              <a:gd name="connsiteY38" fmla="*/ 190205 h 657225"/>
              <a:gd name="connsiteX39" fmla="*/ 666480 w 790575"/>
              <a:gd name="connsiteY39" fmla="*/ 414890 h 657225"/>
              <a:gd name="connsiteX40" fmla="*/ 662312 w 790575"/>
              <a:gd name="connsiteY40" fmla="*/ 422700 h 657225"/>
              <a:gd name="connsiteX41" fmla="*/ 634631 w 790575"/>
              <a:gd name="connsiteY41" fmla="*/ 534619 h 657225"/>
              <a:gd name="connsiteX42" fmla="*/ 633738 w 790575"/>
              <a:gd name="connsiteY42" fmla="*/ 539954 h 657225"/>
              <a:gd name="connsiteX43" fmla="*/ 642073 w 790575"/>
              <a:gd name="connsiteY43" fmla="*/ 606629 h 657225"/>
              <a:gd name="connsiteX44" fmla="*/ 551885 w 790575"/>
              <a:gd name="connsiteY44" fmla="*/ 606629 h 657225"/>
              <a:gd name="connsiteX45" fmla="*/ 566470 w 790575"/>
              <a:gd name="connsiteY45" fmla="*/ 519379 h 657225"/>
              <a:gd name="connsiteX46" fmla="*/ 552481 w 790575"/>
              <a:gd name="connsiteY46" fmla="*/ 511093 h 657225"/>
              <a:gd name="connsiteX47" fmla="*/ 375082 w 790575"/>
              <a:gd name="connsiteY47" fmla="*/ 548621 h 657225"/>
              <a:gd name="connsiteX48" fmla="*/ 366451 w 790575"/>
              <a:gd name="connsiteY48" fmla="*/ 553955 h 657225"/>
              <a:gd name="connsiteX49" fmla="*/ 353354 w 790575"/>
              <a:gd name="connsiteY49" fmla="*/ 635775 h 657225"/>
              <a:gd name="connsiteX50" fmla="*/ 261678 w 790575"/>
              <a:gd name="connsiteY50" fmla="*/ 635775 h 657225"/>
              <a:gd name="connsiteX51" fmla="*/ 259594 w 790575"/>
              <a:gd name="connsiteY51" fmla="*/ 546239 h 657225"/>
              <a:gd name="connsiteX52" fmla="*/ 252749 w 790575"/>
              <a:gd name="connsiteY52" fmla="*/ 539382 h 657225"/>
              <a:gd name="connsiteX53" fmla="*/ 60468 w 790575"/>
              <a:gd name="connsiteY53" fmla="*/ 439941 h 657225"/>
              <a:gd name="connsiteX54" fmla="*/ 27428 w 790575"/>
              <a:gd name="connsiteY54" fmla="*/ 292598 h 657225"/>
              <a:gd name="connsiteX55" fmla="*/ 79815 w 790575"/>
              <a:gd name="connsiteY55" fmla="*/ 377743 h 657225"/>
              <a:gd name="connsiteX56" fmla="*/ 202446 w 790575"/>
              <a:gd name="connsiteY56" fmla="*/ 422700 h 657225"/>
              <a:gd name="connsiteX57" fmla="*/ 312576 w 790575"/>
              <a:gd name="connsiteY57" fmla="*/ 378886 h 657225"/>
              <a:gd name="connsiteX58" fmla="*/ 444435 w 790575"/>
              <a:gd name="connsiteY58" fmla="*/ 315830 h 657225"/>
              <a:gd name="connsiteX59" fmla="*/ 656657 w 790575"/>
              <a:gd name="connsiteY59" fmla="*/ 262537 h 657225"/>
              <a:gd name="connsiteX60" fmla="*/ 702197 w 790575"/>
              <a:gd name="connsiteY60" fmla="*/ 211036 h 657225"/>
              <a:gd name="connsiteX61" fmla="*/ 692672 w 790575"/>
              <a:gd name="connsiteY61" fmla="*/ 118472 h 657225"/>
              <a:gd name="connsiteX62" fmla="*/ 681064 w 790575"/>
              <a:gd name="connsiteY62" fmla="*/ 112214 h 657225"/>
              <a:gd name="connsiteX63" fmla="*/ 590580 w 790575"/>
              <a:gd name="connsiteY63" fmla="*/ 118167 h 657225"/>
              <a:gd name="connsiteX64" fmla="*/ 559623 w 790575"/>
              <a:gd name="connsiteY64" fmla="*/ 83344 h 657225"/>
              <a:gd name="connsiteX65" fmla="*/ 590281 w 790575"/>
              <a:gd name="connsiteY65" fmla="*/ 43758 h 657225"/>
              <a:gd name="connsiteX66" fmla="*/ 662312 w 790575"/>
              <a:gd name="connsiteY66" fmla="*/ 26194 h 657225"/>
              <a:gd name="connsiteX67" fmla="*/ 654871 w 790575"/>
              <a:gd name="connsiteY67" fmla="*/ 54769 h 657225"/>
              <a:gd name="connsiteX68" fmla="*/ 645346 w 790575"/>
              <a:gd name="connsiteY68" fmla="*/ 64294 h 657225"/>
              <a:gd name="connsiteX69" fmla="*/ 654871 w 790575"/>
              <a:gd name="connsiteY69" fmla="*/ 73819 h 657225"/>
              <a:gd name="connsiteX70" fmla="*/ 664396 w 790575"/>
              <a:gd name="connsiteY70" fmla="*/ 64294 h 657225"/>
              <a:gd name="connsiteX71" fmla="*/ 654871 w 790575"/>
              <a:gd name="connsiteY71" fmla="*/ 54769 h 657225"/>
              <a:gd name="connsiteX72" fmla="*/ 219114 w 790575"/>
              <a:gd name="connsiteY72" fmla="*/ 549764 h 657225"/>
              <a:gd name="connsiteX73" fmla="*/ 242033 w 790575"/>
              <a:gd name="connsiteY73" fmla="*/ 556050 h 657225"/>
              <a:gd name="connsiteX74" fmla="*/ 246796 w 790575"/>
              <a:gd name="connsiteY74" fmla="*/ 616725 h 657225"/>
              <a:gd name="connsiteX75" fmla="*/ 222091 w 790575"/>
              <a:gd name="connsiteY75" fmla="*/ 615582 h 657225"/>
              <a:gd name="connsiteX76" fmla="*/ 209589 w 790575"/>
              <a:gd name="connsiteY76" fmla="*/ 611391 h 657225"/>
              <a:gd name="connsiteX77" fmla="*/ 219114 w 790575"/>
              <a:gd name="connsiteY77" fmla="*/ 549764 h 657225"/>
              <a:gd name="connsiteX78" fmla="*/ 545039 w 790575"/>
              <a:gd name="connsiteY78" fmla="*/ 560147 h 657225"/>
              <a:gd name="connsiteX79" fmla="*/ 541765 w 790575"/>
              <a:gd name="connsiteY79" fmla="*/ 578339 h 657225"/>
              <a:gd name="connsiteX80" fmla="*/ 534026 w 790575"/>
              <a:gd name="connsiteY80" fmla="*/ 576815 h 657225"/>
              <a:gd name="connsiteX81" fmla="*/ 545039 w 790575"/>
              <a:gd name="connsiteY81" fmla="*/ 560147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790575" h="657225">
                <a:moveTo>
                  <a:pt x="580756" y="27384"/>
                </a:moveTo>
                <a:cubicBezTo>
                  <a:pt x="557873" y="40262"/>
                  <a:pt x="540574" y="59531"/>
                  <a:pt x="540574" y="83344"/>
                </a:cubicBezTo>
                <a:cubicBezTo>
                  <a:pt x="541766" y="112471"/>
                  <a:pt x="561134" y="130226"/>
                  <a:pt x="585817" y="136627"/>
                </a:cubicBezTo>
                <a:cubicBezTo>
                  <a:pt x="609873" y="142637"/>
                  <a:pt x="641260" y="139894"/>
                  <a:pt x="676005" y="132159"/>
                </a:cubicBezTo>
                <a:cubicBezTo>
                  <a:pt x="685334" y="165154"/>
                  <a:pt x="688052" y="189709"/>
                  <a:pt x="683744" y="206273"/>
                </a:cubicBezTo>
                <a:cubicBezTo>
                  <a:pt x="679046" y="224342"/>
                  <a:pt x="668007" y="235544"/>
                  <a:pt x="648323" y="245269"/>
                </a:cubicBezTo>
                <a:cubicBezTo>
                  <a:pt x="608955" y="264729"/>
                  <a:pt x="536090" y="273025"/>
                  <a:pt x="439671" y="297361"/>
                </a:cubicBezTo>
                <a:cubicBezTo>
                  <a:pt x="390465" y="314020"/>
                  <a:pt x="343457" y="339928"/>
                  <a:pt x="303349" y="362502"/>
                </a:cubicBezTo>
                <a:cubicBezTo>
                  <a:pt x="262739" y="385458"/>
                  <a:pt x="226905" y="403650"/>
                  <a:pt x="202446" y="403650"/>
                </a:cubicBezTo>
                <a:cubicBezTo>
                  <a:pt x="156481" y="403650"/>
                  <a:pt x="121083" y="389934"/>
                  <a:pt x="92912" y="363741"/>
                </a:cubicBezTo>
                <a:cubicBezTo>
                  <a:pt x="64740" y="337547"/>
                  <a:pt x="43873" y="298237"/>
                  <a:pt x="29810" y="246164"/>
                </a:cubicBezTo>
                <a:cubicBezTo>
                  <a:pt x="28752" y="241811"/>
                  <a:pt x="24269" y="238563"/>
                  <a:pt x="19800" y="238916"/>
                </a:cubicBezTo>
                <a:cubicBezTo>
                  <a:pt x="15332" y="239268"/>
                  <a:pt x="11416" y="243183"/>
                  <a:pt x="11058" y="247650"/>
                </a:cubicBezTo>
                <a:cubicBezTo>
                  <a:pt x="1369" y="335737"/>
                  <a:pt x="8543" y="401364"/>
                  <a:pt x="45288" y="451275"/>
                </a:cubicBezTo>
                <a:cubicBezTo>
                  <a:pt x="75501" y="492233"/>
                  <a:pt x="125204" y="521189"/>
                  <a:pt x="198279" y="543858"/>
                </a:cubicBezTo>
                <a:cubicBezTo>
                  <a:pt x="206445" y="568718"/>
                  <a:pt x="197975" y="594436"/>
                  <a:pt x="189052" y="612248"/>
                </a:cubicBezTo>
                <a:cubicBezTo>
                  <a:pt x="187270" y="615868"/>
                  <a:pt x="188025" y="620439"/>
                  <a:pt x="190838" y="623297"/>
                </a:cubicBezTo>
                <a:cubicBezTo>
                  <a:pt x="198547" y="631012"/>
                  <a:pt x="209043" y="633012"/>
                  <a:pt x="219709" y="634346"/>
                </a:cubicBezTo>
                <a:cubicBezTo>
                  <a:pt x="227607" y="635299"/>
                  <a:pt x="235593" y="635393"/>
                  <a:pt x="243224" y="635489"/>
                </a:cubicBezTo>
                <a:cubicBezTo>
                  <a:pt x="239128" y="645490"/>
                  <a:pt x="244581" y="650824"/>
                  <a:pt x="250368" y="654825"/>
                </a:cubicBezTo>
                <a:lnTo>
                  <a:pt x="365260" y="654825"/>
                </a:lnTo>
                <a:cubicBezTo>
                  <a:pt x="371315" y="654920"/>
                  <a:pt x="376379" y="648062"/>
                  <a:pt x="374487" y="642347"/>
                </a:cubicBezTo>
                <a:cubicBezTo>
                  <a:pt x="365837" y="616154"/>
                  <a:pt x="366153" y="600342"/>
                  <a:pt x="381631" y="567290"/>
                </a:cubicBezTo>
                <a:cubicBezTo>
                  <a:pt x="435595" y="566909"/>
                  <a:pt x="483509" y="560718"/>
                  <a:pt x="533432" y="539954"/>
                </a:cubicBezTo>
                <a:cubicBezTo>
                  <a:pt x="529812" y="553383"/>
                  <a:pt x="518117" y="563956"/>
                  <a:pt x="512894" y="574148"/>
                </a:cubicBezTo>
                <a:cubicBezTo>
                  <a:pt x="510967" y="587959"/>
                  <a:pt x="525038" y="593007"/>
                  <a:pt x="535515" y="597389"/>
                </a:cubicBezTo>
                <a:cubicBezTo>
                  <a:pt x="533686" y="602056"/>
                  <a:pt x="531750" y="606914"/>
                  <a:pt x="529264" y="611962"/>
                </a:cubicBezTo>
                <a:cubicBezTo>
                  <a:pt x="526445" y="617772"/>
                  <a:pt x="531449" y="625679"/>
                  <a:pt x="537896" y="625679"/>
                </a:cubicBezTo>
                <a:lnTo>
                  <a:pt x="652788" y="625679"/>
                </a:lnTo>
                <a:cubicBezTo>
                  <a:pt x="657776" y="625679"/>
                  <a:pt x="662312" y="621106"/>
                  <a:pt x="662313" y="616154"/>
                </a:cubicBezTo>
                <a:cubicBezTo>
                  <a:pt x="662313" y="595389"/>
                  <a:pt x="656007" y="564814"/>
                  <a:pt x="652788" y="539954"/>
                </a:cubicBezTo>
                <a:cubicBezTo>
                  <a:pt x="670388" y="504330"/>
                  <a:pt x="680487" y="480898"/>
                  <a:pt x="681065" y="427177"/>
                </a:cubicBezTo>
                <a:cubicBezTo>
                  <a:pt x="744899" y="379647"/>
                  <a:pt x="784301" y="281274"/>
                  <a:pt x="787920" y="191100"/>
                </a:cubicBezTo>
                <a:cubicBezTo>
                  <a:pt x="789768" y="145066"/>
                  <a:pt x="782346" y="100946"/>
                  <a:pt x="762323" y="66970"/>
                </a:cubicBezTo>
                <a:cubicBezTo>
                  <a:pt x="742300" y="33004"/>
                  <a:pt x="708864" y="9725"/>
                  <a:pt x="662909" y="7144"/>
                </a:cubicBezTo>
                <a:cubicBezTo>
                  <a:pt x="626440" y="7372"/>
                  <a:pt x="603235" y="15087"/>
                  <a:pt x="580756" y="27384"/>
                </a:cubicBezTo>
                <a:close/>
                <a:moveTo>
                  <a:pt x="662312" y="26194"/>
                </a:moveTo>
                <a:cubicBezTo>
                  <a:pt x="702202" y="28613"/>
                  <a:pt x="728653" y="47454"/>
                  <a:pt x="745951" y="76800"/>
                </a:cubicBezTo>
                <a:cubicBezTo>
                  <a:pt x="763342" y="106299"/>
                  <a:pt x="770615" y="146771"/>
                  <a:pt x="768870" y="190205"/>
                </a:cubicBezTo>
                <a:cubicBezTo>
                  <a:pt x="765383" y="277063"/>
                  <a:pt x="724766" y="374218"/>
                  <a:pt x="666480" y="414890"/>
                </a:cubicBezTo>
                <a:cubicBezTo>
                  <a:pt x="663962" y="416604"/>
                  <a:pt x="662356" y="419652"/>
                  <a:pt x="662312" y="422700"/>
                </a:cubicBezTo>
                <a:cubicBezTo>
                  <a:pt x="662312" y="479660"/>
                  <a:pt x="653787" y="495948"/>
                  <a:pt x="634631" y="534619"/>
                </a:cubicBezTo>
                <a:cubicBezTo>
                  <a:pt x="633825" y="536238"/>
                  <a:pt x="633512" y="538143"/>
                  <a:pt x="633738" y="539954"/>
                </a:cubicBezTo>
                <a:cubicBezTo>
                  <a:pt x="636595" y="563003"/>
                  <a:pt x="640833" y="588436"/>
                  <a:pt x="642073" y="606629"/>
                </a:cubicBezTo>
                <a:lnTo>
                  <a:pt x="551885" y="606629"/>
                </a:lnTo>
                <a:cubicBezTo>
                  <a:pt x="565536" y="572910"/>
                  <a:pt x="566470" y="544906"/>
                  <a:pt x="566470" y="519379"/>
                </a:cubicBezTo>
                <a:cubicBezTo>
                  <a:pt x="566413" y="512902"/>
                  <a:pt x="558231" y="508045"/>
                  <a:pt x="552481" y="511093"/>
                </a:cubicBezTo>
                <a:cubicBezTo>
                  <a:pt x="493099" y="542144"/>
                  <a:pt x="440651" y="548621"/>
                  <a:pt x="375082" y="548621"/>
                </a:cubicBezTo>
                <a:cubicBezTo>
                  <a:pt x="371510" y="548621"/>
                  <a:pt x="368014" y="550717"/>
                  <a:pt x="366451" y="553955"/>
                </a:cubicBezTo>
                <a:cubicBezTo>
                  <a:pt x="349528" y="588150"/>
                  <a:pt x="347461" y="610914"/>
                  <a:pt x="353354" y="635775"/>
                </a:cubicBezTo>
                <a:lnTo>
                  <a:pt x="261678" y="635775"/>
                </a:lnTo>
                <a:cubicBezTo>
                  <a:pt x="268169" y="608819"/>
                  <a:pt x="268145" y="580720"/>
                  <a:pt x="259594" y="546239"/>
                </a:cubicBezTo>
                <a:cubicBezTo>
                  <a:pt x="258750" y="542906"/>
                  <a:pt x="256026" y="540239"/>
                  <a:pt x="252749" y="539382"/>
                </a:cubicBezTo>
                <a:cubicBezTo>
                  <a:pt x="153138" y="515378"/>
                  <a:pt x="93162" y="484327"/>
                  <a:pt x="60468" y="439941"/>
                </a:cubicBezTo>
                <a:cubicBezTo>
                  <a:pt x="33628" y="403460"/>
                  <a:pt x="24814" y="355835"/>
                  <a:pt x="27428" y="292598"/>
                </a:cubicBezTo>
                <a:cubicBezTo>
                  <a:pt x="41099" y="326593"/>
                  <a:pt x="57161" y="356692"/>
                  <a:pt x="79815" y="377743"/>
                </a:cubicBezTo>
                <a:cubicBezTo>
                  <a:pt x="111504" y="407175"/>
                  <a:pt x="152633" y="422700"/>
                  <a:pt x="202446" y="422700"/>
                </a:cubicBezTo>
                <a:cubicBezTo>
                  <a:pt x="235454" y="422700"/>
                  <a:pt x="271775" y="401936"/>
                  <a:pt x="312576" y="378886"/>
                </a:cubicBezTo>
                <a:cubicBezTo>
                  <a:pt x="353300" y="355930"/>
                  <a:pt x="398127" y="329927"/>
                  <a:pt x="444435" y="315830"/>
                </a:cubicBezTo>
                <a:cubicBezTo>
                  <a:pt x="514809" y="293265"/>
                  <a:pt x="595182" y="291532"/>
                  <a:pt x="656657" y="262537"/>
                </a:cubicBezTo>
                <a:cubicBezTo>
                  <a:pt x="679373" y="251307"/>
                  <a:pt x="696046" y="234686"/>
                  <a:pt x="702197" y="211036"/>
                </a:cubicBezTo>
                <a:cubicBezTo>
                  <a:pt x="708349" y="187395"/>
                  <a:pt x="704901" y="157982"/>
                  <a:pt x="692672" y="118472"/>
                </a:cubicBezTo>
                <a:cubicBezTo>
                  <a:pt x="691181" y="113852"/>
                  <a:pt x="685742" y="110919"/>
                  <a:pt x="681064" y="112214"/>
                </a:cubicBezTo>
                <a:cubicBezTo>
                  <a:pt x="643871" y="121520"/>
                  <a:pt x="611782" y="123473"/>
                  <a:pt x="590580" y="118167"/>
                </a:cubicBezTo>
                <a:cubicBezTo>
                  <a:pt x="571963" y="113329"/>
                  <a:pt x="559804" y="100203"/>
                  <a:pt x="559623" y="83344"/>
                </a:cubicBezTo>
                <a:cubicBezTo>
                  <a:pt x="559623" y="69056"/>
                  <a:pt x="570827" y="54702"/>
                  <a:pt x="590281" y="43758"/>
                </a:cubicBezTo>
                <a:cubicBezTo>
                  <a:pt x="610126" y="31842"/>
                  <a:pt x="635109" y="25861"/>
                  <a:pt x="662312" y="26194"/>
                </a:cubicBezTo>
                <a:close/>
                <a:moveTo>
                  <a:pt x="654871" y="54769"/>
                </a:moveTo>
                <a:cubicBezTo>
                  <a:pt x="649611" y="54769"/>
                  <a:pt x="645346" y="59036"/>
                  <a:pt x="645346" y="64294"/>
                </a:cubicBezTo>
                <a:cubicBezTo>
                  <a:pt x="645346" y="69561"/>
                  <a:pt x="649611" y="73819"/>
                  <a:pt x="654871" y="73819"/>
                </a:cubicBezTo>
                <a:cubicBezTo>
                  <a:pt x="660132" y="73819"/>
                  <a:pt x="664396" y="69561"/>
                  <a:pt x="664396" y="64294"/>
                </a:cubicBezTo>
                <a:cubicBezTo>
                  <a:pt x="664396" y="59036"/>
                  <a:pt x="660132" y="54769"/>
                  <a:pt x="654871" y="54769"/>
                </a:cubicBezTo>
                <a:close/>
                <a:moveTo>
                  <a:pt x="219114" y="549764"/>
                </a:moveTo>
                <a:cubicBezTo>
                  <a:pt x="226626" y="551860"/>
                  <a:pt x="234067" y="554051"/>
                  <a:pt x="242033" y="556050"/>
                </a:cubicBezTo>
                <a:cubicBezTo>
                  <a:pt x="247323" y="579292"/>
                  <a:pt x="248824" y="598627"/>
                  <a:pt x="246796" y="616725"/>
                </a:cubicBezTo>
                <a:cubicBezTo>
                  <a:pt x="238461" y="616725"/>
                  <a:pt x="229722" y="616439"/>
                  <a:pt x="222091" y="615582"/>
                </a:cubicBezTo>
                <a:cubicBezTo>
                  <a:pt x="215678" y="614820"/>
                  <a:pt x="212767" y="612914"/>
                  <a:pt x="209589" y="611391"/>
                </a:cubicBezTo>
                <a:cubicBezTo>
                  <a:pt x="216908" y="594532"/>
                  <a:pt x="223095" y="573005"/>
                  <a:pt x="219114" y="549764"/>
                </a:cubicBezTo>
                <a:close/>
                <a:moveTo>
                  <a:pt x="545039" y="560147"/>
                </a:moveTo>
                <a:cubicBezTo>
                  <a:pt x="544303" y="566052"/>
                  <a:pt x="543321" y="572148"/>
                  <a:pt x="541765" y="578339"/>
                </a:cubicBezTo>
                <a:cubicBezTo>
                  <a:pt x="538881" y="579197"/>
                  <a:pt x="536380" y="577386"/>
                  <a:pt x="534026" y="576815"/>
                </a:cubicBezTo>
                <a:cubicBezTo>
                  <a:pt x="538067" y="571005"/>
                  <a:pt x="541884" y="565099"/>
                  <a:pt x="545039" y="560147"/>
                </a:cubicBezTo>
                <a:close/>
              </a:path>
            </a:pathLst>
          </a:custGeom>
          <a:solidFill>
            <a:schemeClr val="bg1"/>
          </a:solidFill>
          <a:ln w="9525" cap="flat">
            <a:noFill/>
            <a:prstDash val="solid"/>
            <a:miter/>
          </a:ln>
        </p:spPr>
        <p:txBody>
          <a:bodyPr rtlCol="0" anchor="ctr"/>
          <a:lstStyle/>
          <a:p>
            <a:endParaRPr lang="en-US" dirty="0"/>
          </a:p>
        </p:txBody>
      </p:sp>
      <p:cxnSp>
        <p:nvCxnSpPr>
          <p:cNvPr id="14" name="Straight Connector 13">
            <a:extLst>
              <a:ext uri="{FF2B5EF4-FFF2-40B4-BE49-F238E27FC236}">
                <a16:creationId xmlns:a16="http://schemas.microsoft.com/office/drawing/2014/main" id="{61DCE69A-183E-4D92-928A-CEE76B9E5241}"/>
              </a:ext>
              <a:ext uri="{C183D7F6-B498-43B3-948B-1728B52AA6E4}">
                <adec:decorative xmlns:adec="http://schemas.microsoft.com/office/drawing/2017/decorative" val="1"/>
              </a:ext>
            </a:extLst>
          </p:cNvPr>
          <p:cNvCxnSpPr/>
          <p:nvPr/>
        </p:nvCxnSpPr>
        <p:spPr>
          <a:xfrm>
            <a:off x="7804352" y="1204506"/>
            <a:ext cx="0" cy="4093388"/>
          </a:xfrm>
          <a:prstGeom prst="line">
            <a:avLst/>
          </a:prstGeom>
          <a:ln w="63500" cap="rnd">
            <a:gradFill>
              <a:gsLst>
                <a:gs pos="0">
                  <a:schemeClr val="accent1"/>
                </a:gs>
                <a:gs pos="100000">
                  <a:schemeClr val="accent5"/>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8" name="Picture Placeholder 7" descr="Lightbulb off with illuminated background">
            <a:extLst>
              <a:ext uri="{FF2B5EF4-FFF2-40B4-BE49-F238E27FC236}">
                <a16:creationId xmlns:a16="http://schemas.microsoft.com/office/drawing/2014/main" id="{A8A29F18-9B4E-4798-8043-A88568C47F1E}"/>
              </a:ext>
            </a:extLst>
          </p:cNvPr>
          <p:cNvPicPr>
            <a:picLocks noGrp="1" noChangeAspect="1"/>
          </p:cNvPicPr>
          <p:nvPr>
            <p:ph type="pic" sz="quarter" idx="14"/>
          </p:nvPr>
        </p:nvPicPr>
        <p:blipFill>
          <a:blip r:embed="rId4"/>
          <a:srcRect/>
          <a:stretch/>
        </p:blipFill>
        <p:spPr>
          <a:xfrm flipH="1">
            <a:off x="7801097" y="1"/>
            <a:ext cx="4389475" cy="6677644"/>
          </a:xfrm>
        </p:spPr>
      </p:pic>
      <p:sp>
        <p:nvSpPr>
          <p:cNvPr id="6" name="Text Placeholder 5">
            <a:extLst>
              <a:ext uri="{FF2B5EF4-FFF2-40B4-BE49-F238E27FC236}">
                <a16:creationId xmlns:a16="http://schemas.microsoft.com/office/drawing/2014/main" id="{A314C233-20CE-497E-1683-38DB019BD851}"/>
              </a:ext>
            </a:extLst>
          </p:cNvPr>
          <p:cNvSpPr>
            <a:spLocks noGrp="1"/>
          </p:cNvSpPr>
          <p:nvPr>
            <p:ph type="body" sz="quarter" idx="12"/>
          </p:nvPr>
        </p:nvSpPr>
        <p:spPr/>
        <p:txBody>
          <a:bodyPr/>
          <a:lstStyle/>
          <a:p>
            <a:r>
              <a:rPr lang="en-US" dirty="0">
                <a:hlinkClick r:id="rId5"/>
              </a:rPr>
              <a:t>solomonawuku@gmail.com</a:t>
            </a:r>
            <a:r>
              <a:rPr lang="en-US" dirty="0"/>
              <a:t> </a:t>
            </a:r>
          </a:p>
        </p:txBody>
      </p:sp>
    </p:spTree>
    <p:extLst>
      <p:ext uri="{BB962C8B-B14F-4D97-AF65-F5344CB8AC3E}">
        <p14:creationId xmlns:p14="http://schemas.microsoft.com/office/powerpoint/2010/main" val="268675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6357437-2606-3FEA-1A69-901DDD0E77DF}"/>
              </a:ext>
            </a:extLst>
          </p:cNvPr>
          <p:cNvSpPr>
            <a:spLocks noGrp="1"/>
          </p:cNvSpPr>
          <p:nvPr>
            <p:ph type="title"/>
          </p:nvPr>
        </p:nvSpPr>
        <p:spPr>
          <a:xfrm>
            <a:off x="360000" y="138327"/>
            <a:ext cx="6993300" cy="540000"/>
          </a:xfrm>
        </p:spPr>
        <p:txBody>
          <a:bodyPr/>
          <a:lstStyle/>
          <a:p>
            <a:pPr algn="ctr"/>
            <a:r>
              <a:rPr lang="en-US" sz="6000" dirty="0">
                <a:solidFill>
                  <a:schemeClr val="accent4"/>
                </a:solidFill>
              </a:rPr>
              <a:t>Software Used</a:t>
            </a:r>
          </a:p>
        </p:txBody>
      </p:sp>
      <p:pic>
        <p:nvPicPr>
          <p:cNvPr id="29" name="Picture Placeholder 28" descr="A blue and orange logo&#10;&#10;Description automatically generated with medium confidence">
            <a:extLst>
              <a:ext uri="{FF2B5EF4-FFF2-40B4-BE49-F238E27FC236}">
                <a16:creationId xmlns:a16="http://schemas.microsoft.com/office/drawing/2014/main" id="{34187D6E-0EE2-D8F7-74A6-EB9A82ABC470}"/>
              </a:ext>
            </a:extLst>
          </p:cNvPr>
          <p:cNvPicPr>
            <a:picLocks noGrp="1" noChangeAspect="1"/>
          </p:cNvPicPr>
          <p:nvPr>
            <p:ph type="pic" sz="quarter" idx="13"/>
          </p:nvPr>
        </p:nvPicPr>
        <p:blipFill>
          <a:blip r:embed="rId2"/>
          <a:srcRect l="2649" r="2649"/>
          <a:stretch>
            <a:fillRect/>
          </a:stretch>
        </p:blipFill>
        <p:spPr>
          <a:xfrm>
            <a:off x="6865035" y="3560618"/>
            <a:ext cx="5326966" cy="3034145"/>
          </a:xfrm>
        </p:spPr>
      </p:pic>
      <p:sp>
        <p:nvSpPr>
          <p:cNvPr id="3" name="Slide Number Placeholder 2">
            <a:extLst>
              <a:ext uri="{FF2B5EF4-FFF2-40B4-BE49-F238E27FC236}">
                <a16:creationId xmlns:a16="http://schemas.microsoft.com/office/drawing/2014/main" id="{693498D6-775C-2689-1E6F-6BFF1AE1E001}"/>
              </a:ext>
            </a:extLst>
          </p:cNvPr>
          <p:cNvSpPr>
            <a:spLocks noGrp="1"/>
          </p:cNvSpPr>
          <p:nvPr>
            <p:ph type="sldNum" sz="quarter" idx="15"/>
          </p:nvPr>
        </p:nvSpPr>
        <p:spPr/>
        <p:txBody>
          <a:bodyPr anchor="ctr">
            <a:normAutofit/>
          </a:bodyPr>
          <a:lstStyle/>
          <a:p>
            <a:pPr>
              <a:lnSpc>
                <a:spcPct val="90000"/>
              </a:lnSpc>
              <a:spcAft>
                <a:spcPts val="600"/>
              </a:spcAft>
            </a:pPr>
            <a:fld id="{058DB212-BFA2-403F-85EF-DFD3FF6D973A}" type="slidenum">
              <a:rPr lang="en-US" sz="1000" noProof="0" smtClean="0"/>
              <a:pPr>
                <a:lnSpc>
                  <a:spcPct val="90000"/>
                </a:lnSpc>
                <a:spcAft>
                  <a:spcPts val="600"/>
                </a:spcAft>
              </a:pPr>
              <a:t>5</a:t>
            </a:fld>
            <a:endParaRPr lang="en-US" sz="1000" noProof="0"/>
          </a:p>
        </p:txBody>
      </p:sp>
      <p:pic>
        <p:nvPicPr>
          <p:cNvPr id="27" name="Picture Placeholder 26" descr="A green and white logo&#10;&#10;Description automatically generated">
            <a:extLst>
              <a:ext uri="{FF2B5EF4-FFF2-40B4-BE49-F238E27FC236}">
                <a16:creationId xmlns:a16="http://schemas.microsoft.com/office/drawing/2014/main" id="{BBF1029C-0025-A7FB-07E9-64C701EDB125}"/>
              </a:ext>
            </a:extLst>
          </p:cNvPr>
          <p:cNvPicPr>
            <a:picLocks noGrp="1" noChangeAspect="1"/>
          </p:cNvPicPr>
          <p:nvPr>
            <p:ph type="pic" sz="quarter" idx="19"/>
          </p:nvPr>
        </p:nvPicPr>
        <p:blipFill>
          <a:blip r:embed="rId3"/>
          <a:srcRect l="15263" r="15263"/>
          <a:stretch>
            <a:fillRect/>
          </a:stretch>
        </p:blipFill>
        <p:spPr>
          <a:xfrm>
            <a:off x="6865034" y="443778"/>
            <a:ext cx="5326966" cy="3061421"/>
          </a:xfrm>
        </p:spPr>
      </p:pic>
      <p:pic>
        <p:nvPicPr>
          <p:cNvPr id="21" name="Picture 20" descr="A close-up of a network&#10;&#10;Description automatically generated">
            <a:extLst>
              <a:ext uri="{FF2B5EF4-FFF2-40B4-BE49-F238E27FC236}">
                <a16:creationId xmlns:a16="http://schemas.microsoft.com/office/drawing/2014/main" id="{8A42D7DE-56C7-31AD-883D-3A2C2BA572AC}"/>
              </a:ext>
            </a:extLst>
          </p:cNvPr>
          <p:cNvPicPr>
            <a:picLocks noChangeAspect="1"/>
          </p:cNvPicPr>
          <p:nvPr/>
        </p:nvPicPr>
        <p:blipFill rotWithShape="1">
          <a:blip r:embed="rId4"/>
          <a:srcRect t="7258"/>
          <a:stretch/>
        </p:blipFill>
        <p:spPr>
          <a:xfrm>
            <a:off x="388780" y="960138"/>
            <a:ext cx="6490321" cy="5735944"/>
          </a:xfrm>
          <a:prstGeom prst="rect">
            <a:avLst/>
          </a:prstGeom>
          <a:noFill/>
        </p:spPr>
      </p:pic>
      <p:sp>
        <p:nvSpPr>
          <p:cNvPr id="30" name="TextBox 29">
            <a:extLst>
              <a:ext uri="{FF2B5EF4-FFF2-40B4-BE49-F238E27FC236}">
                <a16:creationId xmlns:a16="http://schemas.microsoft.com/office/drawing/2014/main" id="{61CA748C-C70F-66A7-5784-E392007F5001}"/>
              </a:ext>
            </a:extLst>
          </p:cNvPr>
          <p:cNvSpPr txBox="1"/>
          <p:nvPr/>
        </p:nvSpPr>
        <p:spPr>
          <a:xfrm>
            <a:off x="678872" y="1274617"/>
            <a:ext cx="4287023" cy="646331"/>
          </a:xfrm>
          <a:prstGeom prst="rect">
            <a:avLst/>
          </a:prstGeom>
          <a:noFill/>
        </p:spPr>
        <p:txBody>
          <a:bodyPr wrap="square" rtlCol="0">
            <a:spAutoFit/>
          </a:bodyPr>
          <a:lstStyle/>
          <a:p>
            <a:pPr marL="285750" indent="-285750">
              <a:buFont typeface="Arial" panose="020B0604020202020204" pitchFamily="34" charset="0"/>
              <a:buChar char="•"/>
            </a:pPr>
            <a:r>
              <a:rPr lang="en-US" dirty="0"/>
              <a:t>Arduino IDE </a:t>
            </a:r>
          </a:p>
          <a:p>
            <a:pPr marL="285750" indent="-285750">
              <a:buFont typeface="Arial" panose="020B0604020202020204" pitchFamily="34" charset="0"/>
              <a:buChar char="•"/>
            </a:pPr>
            <a:r>
              <a:rPr lang="en-US" dirty="0"/>
              <a:t>Excel </a:t>
            </a:r>
          </a:p>
        </p:txBody>
      </p:sp>
    </p:spTree>
    <p:extLst>
      <p:ext uri="{BB962C8B-B14F-4D97-AF65-F5344CB8AC3E}">
        <p14:creationId xmlns:p14="http://schemas.microsoft.com/office/powerpoint/2010/main" val="568905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D034C3F-11C1-34C2-7684-7FFB25C72943}"/>
              </a:ext>
            </a:extLst>
          </p:cNvPr>
          <p:cNvPicPr>
            <a:picLocks noChangeAspect="1"/>
          </p:cNvPicPr>
          <p:nvPr/>
        </p:nvPicPr>
        <p:blipFill rotWithShape="1">
          <a:blip r:embed="rId2"/>
          <a:srcRect l="7612" r="7612"/>
          <a:stretch/>
        </p:blipFill>
        <p:spPr>
          <a:xfrm>
            <a:off x="-211840" y="0"/>
            <a:ext cx="8027476" cy="6858000"/>
          </a:xfrm>
          <a:prstGeom prst="rect">
            <a:avLst/>
          </a:prstGeom>
          <a:noFill/>
        </p:spPr>
      </p:pic>
      <p:sp>
        <p:nvSpPr>
          <p:cNvPr id="19" name="Title 2">
            <a:extLst>
              <a:ext uri="{FF2B5EF4-FFF2-40B4-BE49-F238E27FC236}">
                <a16:creationId xmlns:a16="http://schemas.microsoft.com/office/drawing/2014/main" id="{D4F13130-8B20-3EC0-9A73-8500A8090A45}"/>
              </a:ext>
            </a:extLst>
          </p:cNvPr>
          <p:cNvSpPr>
            <a:spLocks noGrp="1"/>
          </p:cNvSpPr>
          <p:nvPr>
            <p:ph type="ctrTitle"/>
          </p:nvPr>
        </p:nvSpPr>
        <p:spPr/>
        <p:txBody>
          <a:bodyPr/>
          <a:lstStyle/>
          <a:p>
            <a:r>
              <a:rPr lang="en-US" sz="4800" b="1" kern="1200" dirty="0">
                <a:solidFill>
                  <a:srgbClr val="C00000"/>
                </a:solidFill>
                <a:latin typeface="+mj-lt"/>
                <a:ea typeface="+mj-ea"/>
                <a:cs typeface="+mj-cs"/>
              </a:rPr>
              <a:t>SOFTWARE ENVIRONMENT SETUP</a:t>
            </a:r>
            <a:endParaRPr lang="en-US" dirty="0"/>
          </a:p>
        </p:txBody>
      </p:sp>
      <p:sp>
        <p:nvSpPr>
          <p:cNvPr id="20" name="Subtitle 3">
            <a:extLst>
              <a:ext uri="{FF2B5EF4-FFF2-40B4-BE49-F238E27FC236}">
                <a16:creationId xmlns:a16="http://schemas.microsoft.com/office/drawing/2014/main" id="{5DF47504-AE0E-356E-4F34-305BD4034F32}"/>
              </a:ext>
            </a:extLst>
          </p:cNvPr>
          <p:cNvSpPr>
            <a:spLocks noGrp="1"/>
          </p:cNvSpPr>
          <p:nvPr>
            <p:ph type="subTitle" idx="1"/>
          </p:nvPr>
        </p:nvSpPr>
        <p:spPr/>
        <p:txBody>
          <a:bodyPr/>
          <a:lstStyle/>
          <a:p>
            <a:r>
              <a:rPr lang="en-US" dirty="0"/>
              <a:t>Setting up Arduino ide environment  for project.</a:t>
            </a:r>
          </a:p>
        </p:txBody>
      </p:sp>
      <p:sp>
        <p:nvSpPr>
          <p:cNvPr id="3" name="Slide Number Placeholder 2" hidden="1">
            <a:extLst>
              <a:ext uri="{FF2B5EF4-FFF2-40B4-BE49-F238E27FC236}">
                <a16:creationId xmlns:a16="http://schemas.microsoft.com/office/drawing/2014/main" id="{F65B2CBB-4225-CCD4-B765-12637F2C85DC}"/>
              </a:ext>
            </a:extLst>
          </p:cNvPr>
          <p:cNvSpPr>
            <a:spLocks noGrp="1"/>
          </p:cNvSpPr>
          <p:nvPr>
            <p:ph type="sldNum" sz="quarter" idx="4294967295"/>
          </p:nvPr>
        </p:nvSpPr>
        <p:spPr>
          <a:xfrm>
            <a:off x="11595100" y="6678613"/>
            <a:ext cx="596900" cy="142875"/>
          </a:xfrm>
        </p:spPr>
        <p:txBody>
          <a:bodyPr/>
          <a:lstStyle/>
          <a:p>
            <a:pPr>
              <a:spcAft>
                <a:spcPts val="600"/>
              </a:spcAft>
            </a:pPr>
            <a:fld id="{058DB212-BFA2-403F-85EF-DFD3FF6D973A}" type="slidenum">
              <a:rPr lang="en-US" noProof="0" smtClean="0"/>
              <a:pPr>
                <a:spcAft>
                  <a:spcPts val="600"/>
                </a:spcAft>
              </a:pPr>
              <a:t>6</a:t>
            </a:fld>
            <a:endParaRPr lang="en-US" noProof="0"/>
          </a:p>
        </p:txBody>
      </p:sp>
    </p:spTree>
    <p:extLst>
      <p:ext uri="{BB962C8B-B14F-4D97-AF65-F5344CB8AC3E}">
        <p14:creationId xmlns:p14="http://schemas.microsoft.com/office/powerpoint/2010/main" val="3149846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73ABBB3-8C57-0FCD-1800-7BA66CBFC0C7}"/>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116" r="6116"/>
          <a:stretch/>
        </p:blipFill>
        <p:spPr>
          <a:prstGeom prst="rect">
            <a:avLst/>
          </a:prstGeom>
          <a:noFill/>
        </p:spPr>
      </p:pic>
      <p:sp>
        <p:nvSpPr>
          <p:cNvPr id="6" name="Title 5">
            <a:extLst>
              <a:ext uri="{FF2B5EF4-FFF2-40B4-BE49-F238E27FC236}">
                <a16:creationId xmlns:a16="http://schemas.microsoft.com/office/drawing/2014/main" id="{8387937A-9A51-E778-F26C-E7139EFC3BB3}"/>
              </a:ext>
            </a:extLst>
          </p:cNvPr>
          <p:cNvSpPr>
            <a:spLocks noGrp="1"/>
          </p:cNvSpPr>
          <p:nvPr>
            <p:ph type="ctrTitle"/>
          </p:nvPr>
        </p:nvSpPr>
        <p:spPr/>
        <p:txBody>
          <a:bodyPr anchor="t">
            <a:noAutofit/>
          </a:bodyPr>
          <a:lstStyle/>
          <a:p>
            <a:r>
              <a:rPr lang="en-US" sz="6000" dirty="0">
                <a:solidFill>
                  <a:schemeClr val="accent4"/>
                </a:solidFill>
              </a:rPr>
              <a:t>Inventory 1</a:t>
            </a:r>
          </a:p>
        </p:txBody>
      </p:sp>
      <p:sp>
        <p:nvSpPr>
          <p:cNvPr id="25" name="Subtitle 24">
            <a:extLst>
              <a:ext uri="{FF2B5EF4-FFF2-40B4-BE49-F238E27FC236}">
                <a16:creationId xmlns:a16="http://schemas.microsoft.com/office/drawing/2014/main" id="{B254C521-CD32-946A-F261-97E46D1187E8}"/>
              </a:ext>
            </a:extLst>
          </p:cNvPr>
          <p:cNvSpPr>
            <a:spLocks noGrp="1"/>
          </p:cNvSpPr>
          <p:nvPr>
            <p:ph type="subTitle" idx="1"/>
          </p:nvPr>
        </p:nvSpPr>
        <p:spPr/>
        <p:txBody>
          <a:bodyPr/>
          <a:lstStyle/>
          <a:p>
            <a:pPr lvl="0"/>
            <a:r>
              <a:rPr lang="en-US" dirty="0"/>
              <a:t>Arduino Mega 2560</a:t>
            </a:r>
          </a:p>
          <a:p>
            <a:pPr lvl="0"/>
            <a:r>
              <a:rPr lang="en-US" dirty="0"/>
              <a:t>Ultrasonic sensor HC-SR04</a:t>
            </a:r>
          </a:p>
          <a:p>
            <a:pPr lvl="0"/>
            <a:r>
              <a:rPr lang="en-US" dirty="0"/>
              <a:t>Male to Male Wires</a:t>
            </a:r>
          </a:p>
          <a:p>
            <a:pPr lvl="0"/>
            <a:r>
              <a:rPr lang="en-US" dirty="0"/>
              <a:t>Breadboard</a:t>
            </a:r>
          </a:p>
          <a:p>
            <a:pPr lvl="0"/>
            <a:r>
              <a:rPr lang="en-US" dirty="0"/>
              <a:t>USB cable to connect Arduino</a:t>
            </a:r>
          </a:p>
          <a:p>
            <a:pPr lvl="0"/>
            <a:r>
              <a:rPr lang="en-US" dirty="0"/>
              <a:t>Ruler or tape measurer </a:t>
            </a:r>
          </a:p>
          <a:p>
            <a:pPr lvl="0"/>
            <a:r>
              <a:rPr lang="en-US" dirty="0"/>
              <a:t>Object to act as obstacle and/or undergo free-fall </a:t>
            </a:r>
          </a:p>
          <a:p>
            <a:endParaRPr lang="en-US" dirty="0"/>
          </a:p>
        </p:txBody>
      </p:sp>
      <p:sp>
        <p:nvSpPr>
          <p:cNvPr id="3" name="Slide Number Placeholder 2">
            <a:extLst>
              <a:ext uri="{FF2B5EF4-FFF2-40B4-BE49-F238E27FC236}">
                <a16:creationId xmlns:a16="http://schemas.microsoft.com/office/drawing/2014/main" id="{B9E73CA3-160F-6B7F-A409-0085D0DD7E80}"/>
              </a:ext>
            </a:extLst>
          </p:cNvPr>
          <p:cNvSpPr>
            <a:spLocks noGrp="1"/>
          </p:cNvSpPr>
          <p:nvPr>
            <p:ph type="sldNum" sz="quarter" idx="4294967295"/>
          </p:nvPr>
        </p:nvSpPr>
        <p:spPr>
          <a:xfrm>
            <a:off x="11595100" y="6678613"/>
            <a:ext cx="596900" cy="142875"/>
          </a:xfrm>
        </p:spPr>
        <p:txBody>
          <a:bodyPr anchor="ctr">
            <a:normAutofit/>
          </a:bodyPr>
          <a:lstStyle/>
          <a:p>
            <a:pPr>
              <a:lnSpc>
                <a:spcPct val="90000"/>
              </a:lnSpc>
              <a:spcAft>
                <a:spcPts val="600"/>
              </a:spcAft>
            </a:pPr>
            <a:fld id="{058DB212-BFA2-403F-85EF-DFD3FF6D973A}" type="slidenum">
              <a:rPr lang="en-US" sz="1000" noProof="0" smtClean="0"/>
              <a:pPr>
                <a:lnSpc>
                  <a:spcPct val="90000"/>
                </a:lnSpc>
                <a:spcAft>
                  <a:spcPts val="600"/>
                </a:spcAft>
              </a:pPr>
              <a:t>7</a:t>
            </a:fld>
            <a:endParaRPr lang="en-US" sz="1000" noProof="0"/>
          </a:p>
        </p:txBody>
      </p:sp>
    </p:spTree>
    <p:extLst>
      <p:ext uri="{BB962C8B-B14F-4D97-AF65-F5344CB8AC3E}">
        <p14:creationId xmlns:p14="http://schemas.microsoft.com/office/powerpoint/2010/main" val="2169901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C6080F-C737-7F94-5497-3E369CA60F3E}"/>
              </a:ext>
            </a:extLst>
          </p:cNvPr>
          <p:cNvSpPr>
            <a:spLocks noGrp="1"/>
          </p:cNvSpPr>
          <p:nvPr>
            <p:ph type="ctrTitle"/>
          </p:nvPr>
        </p:nvSpPr>
        <p:spPr>
          <a:xfrm>
            <a:off x="8017974" y="964622"/>
            <a:ext cx="3759807" cy="1547813"/>
          </a:xfrm>
        </p:spPr>
        <p:txBody>
          <a:bodyPr/>
          <a:lstStyle/>
          <a:p>
            <a:r>
              <a:rPr lang="en-US" sz="6000" dirty="0">
                <a:solidFill>
                  <a:schemeClr val="accent4"/>
                </a:solidFill>
              </a:rPr>
              <a:t>Inventory 2</a:t>
            </a:r>
            <a:endParaRPr lang="en-US" sz="6000" dirty="0"/>
          </a:p>
        </p:txBody>
      </p:sp>
      <p:sp>
        <p:nvSpPr>
          <p:cNvPr id="7" name="Subtitle 6">
            <a:extLst>
              <a:ext uri="{FF2B5EF4-FFF2-40B4-BE49-F238E27FC236}">
                <a16:creationId xmlns:a16="http://schemas.microsoft.com/office/drawing/2014/main" id="{9AFC9978-8C0F-8C0C-5FF4-6553A715134E}"/>
              </a:ext>
            </a:extLst>
          </p:cNvPr>
          <p:cNvSpPr>
            <a:spLocks noGrp="1"/>
          </p:cNvSpPr>
          <p:nvPr>
            <p:ph type="subTitle" idx="1"/>
          </p:nvPr>
        </p:nvSpPr>
        <p:spPr>
          <a:xfrm>
            <a:off x="8059536" y="2992438"/>
            <a:ext cx="3756943" cy="722312"/>
          </a:xfrm>
        </p:spPr>
        <p:txBody>
          <a:bodyPr/>
          <a:lstStyle/>
          <a:p>
            <a:pPr lvl="0"/>
            <a:r>
              <a:rPr lang="en-US" dirty="0"/>
              <a:t>Arduino Mega 2560</a:t>
            </a:r>
          </a:p>
          <a:p>
            <a:pPr lvl="0"/>
            <a:r>
              <a:rPr lang="en-US" dirty="0"/>
              <a:t>Rotary Encoder Part KY-040</a:t>
            </a:r>
          </a:p>
          <a:p>
            <a:pPr lvl="0"/>
            <a:r>
              <a:rPr lang="en-US" dirty="0"/>
              <a:t>Male to Female Wires</a:t>
            </a:r>
          </a:p>
          <a:p>
            <a:pPr lvl="0"/>
            <a:r>
              <a:rPr lang="en-US" dirty="0"/>
              <a:t>USB cable to connect Arduino</a:t>
            </a:r>
          </a:p>
          <a:p>
            <a:pPr lvl="0"/>
            <a:r>
              <a:rPr lang="en-US" dirty="0"/>
              <a:t>Object to attach onto rotary encoder </a:t>
            </a:r>
          </a:p>
          <a:p>
            <a:pPr lvl="0"/>
            <a:r>
              <a:rPr lang="en-US" dirty="0"/>
              <a:t>Ruler or tape measurer </a:t>
            </a:r>
          </a:p>
          <a:p>
            <a:endParaRPr lang="en-US" dirty="0"/>
          </a:p>
        </p:txBody>
      </p:sp>
      <p:sp>
        <p:nvSpPr>
          <p:cNvPr id="3" name="Slide Number Placeholder 2">
            <a:extLst>
              <a:ext uri="{FF2B5EF4-FFF2-40B4-BE49-F238E27FC236}">
                <a16:creationId xmlns:a16="http://schemas.microsoft.com/office/drawing/2014/main" id="{C003BA6E-45D3-3CFE-B817-95C349984D99}"/>
              </a:ext>
            </a:extLst>
          </p:cNvPr>
          <p:cNvSpPr>
            <a:spLocks noGrp="1"/>
          </p:cNvSpPr>
          <p:nvPr>
            <p:ph type="sldNum" sz="quarter" idx="4294967295"/>
          </p:nvPr>
        </p:nvSpPr>
        <p:spPr>
          <a:xfrm>
            <a:off x="11595100" y="6678613"/>
            <a:ext cx="596900" cy="142875"/>
          </a:xfrm>
        </p:spPr>
        <p:txBody>
          <a:bodyPr/>
          <a:lstStyle/>
          <a:p>
            <a:fld id="{058DB212-BFA2-403F-85EF-DFD3FF6D973A}" type="slidenum">
              <a:rPr lang="en-US" noProof="0" smtClean="0"/>
              <a:pPr/>
              <a:t>8</a:t>
            </a:fld>
            <a:endParaRPr lang="en-US" noProof="0"/>
          </a:p>
        </p:txBody>
      </p:sp>
      <p:pic>
        <p:nvPicPr>
          <p:cNvPr id="9" name="Picture Placeholder 8">
            <a:extLst>
              <a:ext uri="{FF2B5EF4-FFF2-40B4-BE49-F238E27FC236}">
                <a16:creationId xmlns:a16="http://schemas.microsoft.com/office/drawing/2014/main" id="{A014CC22-CE68-6D2A-B7B0-0B7A7FC6EB75}"/>
              </a:ext>
              <a:ext uri="{C183D7F6-B498-43B3-948B-1728B52AA6E4}">
                <adec:decorative xmlns:adec="http://schemas.microsoft.com/office/drawing/2017/decorative" val="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107" r="6107"/>
          <a:stretch>
            <a:fillRect/>
          </a:stretch>
        </p:blipFill>
        <p:spPr>
          <a:prstGeom prst="rect">
            <a:avLst/>
          </a:prstGeom>
        </p:spPr>
      </p:pic>
    </p:spTree>
    <p:extLst>
      <p:ext uri="{BB962C8B-B14F-4D97-AF65-F5344CB8AC3E}">
        <p14:creationId xmlns:p14="http://schemas.microsoft.com/office/powerpoint/2010/main" val="3862040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a:extLst>
              <a:ext uri="{FF2B5EF4-FFF2-40B4-BE49-F238E27FC236}">
                <a16:creationId xmlns:a16="http://schemas.microsoft.com/office/drawing/2014/main" id="{054A552F-EE01-456D-A7B3-001845F280A9}"/>
              </a:ext>
            </a:extLst>
          </p:cNvPr>
          <p:cNvPicPr>
            <a:picLocks noGrp="1" noChangeAspect="1"/>
          </p:cNvPicPr>
          <p:nvPr>
            <p:ph type="pic" sz="quarter" idx="10"/>
          </p:nvPr>
        </p:nvPicPr>
        <p:blipFill>
          <a:blip r:embed="rId2"/>
          <a:srcRect l="8887" r="8887"/>
          <a:stretch/>
        </p:blipFill>
        <p:spPr/>
      </p:pic>
      <p:sp>
        <p:nvSpPr>
          <p:cNvPr id="18" name="Title 17">
            <a:extLst>
              <a:ext uri="{FF2B5EF4-FFF2-40B4-BE49-F238E27FC236}">
                <a16:creationId xmlns:a16="http://schemas.microsoft.com/office/drawing/2014/main" id="{413C04F0-605D-B9E7-94DD-3539CD558155}"/>
              </a:ext>
            </a:extLst>
          </p:cNvPr>
          <p:cNvSpPr>
            <a:spLocks noGrp="1"/>
          </p:cNvSpPr>
          <p:nvPr>
            <p:ph type="ctrTitle"/>
          </p:nvPr>
        </p:nvSpPr>
        <p:spPr>
          <a:xfrm>
            <a:off x="8017973" y="1504950"/>
            <a:ext cx="3759807" cy="1547813"/>
          </a:xfrm>
        </p:spPr>
        <p:txBody>
          <a:bodyPr/>
          <a:lstStyle/>
          <a:p>
            <a:r>
              <a:rPr lang="en-US" sz="6000" dirty="0">
                <a:solidFill>
                  <a:schemeClr val="accent4"/>
                </a:solidFill>
              </a:rPr>
              <a:t>Inventory 3</a:t>
            </a:r>
            <a:endParaRPr lang="en-US" sz="6000" dirty="0"/>
          </a:p>
        </p:txBody>
      </p:sp>
      <p:sp>
        <p:nvSpPr>
          <p:cNvPr id="20" name="Subtitle 19">
            <a:extLst>
              <a:ext uri="{FF2B5EF4-FFF2-40B4-BE49-F238E27FC236}">
                <a16:creationId xmlns:a16="http://schemas.microsoft.com/office/drawing/2014/main" id="{4078E166-8DA3-5E90-6931-3BFABA21FEDE}"/>
              </a:ext>
            </a:extLst>
          </p:cNvPr>
          <p:cNvSpPr>
            <a:spLocks noGrp="1"/>
          </p:cNvSpPr>
          <p:nvPr>
            <p:ph type="subTitle" idx="1"/>
          </p:nvPr>
        </p:nvSpPr>
        <p:spPr/>
        <p:txBody>
          <a:bodyPr/>
          <a:lstStyle/>
          <a:p>
            <a:pPr lvl="0"/>
            <a:r>
              <a:rPr lang="en-US" dirty="0"/>
              <a:t>ESP32 microprocessor </a:t>
            </a:r>
          </a:p>
          <a:p>
            <a:pPr lvl="0"/>
            <a:r>
              <a:rPr lang="en-US" dirty="0"/>
              <a:t>Micro-USB cable</a:t>
            </a:r>
          </a:p>
          <a:p>
            <a:pPr lvl="0"/>
            <a:r>
              <a:rPr lang="en-US" dirty="0"/>
              <a:t>Magnet</a:t>
            </a:r>
          </a:p>
          <a:p>
            <a:endParaRPr lang="en-US" dirty="0"/>
          </a:p>
        </p:txBody>
      </p:sp>
      <p:sp>
        <p:nvSpPr>
          <p:cNvPr id="5" name="Slide Number Placeholder 4">
            <a:extLst>
              <a:ext uri="{FF2B5EF4-FFF2-40B4-BE49-F238E27FC236}">
                <a16:creationId xmlns:a16="http://schemas.microsoft.com/office/drawing/2014/main" id="{3619E243-D955-4AE4-B703-304B0F84084C}"/>
              </a:ext>
            </a:extLst>
          </p:cNvPr>
          <p:cNvSpPr>
            <a:spLocks noGrp="1"/>
          </p:cNvSpPr>
          <p:nvPr>
            <p:ph type="sldNum" sz="quarter" idx="4294967295"/>
          </p:nvPr>
        </p:nvSpPr>
        <p:spPr>
          <a:xfrm>
            <a:off x="11595100" y="6678613"/>
            <a:ext cx="596900" cy="142875"/>
          </a:xfrm>
        </p:spPr>
        <p:txBody>
          <a:bodyPr/>
          <a:lstStyle/>
          <a:p>
            <a:fld id="{058DB212-BFA2-403F-85EF-DFD3FF6D973A}" type="slidenum">
              <a:rPr lang="en-US" smtClean="0"/>
              <a:t>9</a:t>
            </a:fld>
            <a:endParaRPr lang="en-US" dirty="0"/>
          </a:p>
        </p:txBody>
      </p:sp>
    </p:spTree>
    <p:extLst>
      <p:ext uri="{BB962C8B-B14F-4D97-AF65-F5344CB8AC3E}">
        <p14:creationId xmlns:p14="http://schemas.microsoft.com/office/powerpoint/2010/main" val="3482574865"/>
      </p:ext>
    </p:extLst>
  </p:cSld>
  <p:clrMapOvr>
    <a:masterClrMapping/>
  </p:clrMapOvr>
</p:sld>
</file>

<file path=ppt/theme/theme1.xml><?xml version="1.0" encoding="utf-8"?>
<a:theme xmlns:a="http://schemas.openxmlformats.org/drawingml/2006/main" name="Office Theme">
  <a:themeElements>
    <a:clrScheme name="Custom 153">
      <a:dk1>
        <a:sysClr val="windowText" lastClr="000000"/>
      </a:dk1>
      <a:lt1>
        <a:sysClr val="window" lastClr="FFFFFF"/>
      </a:lt1>
      <a:dk2>
        <a:srgbClr val="44546A"/>
      </a:dk2>
      <a:lt2>
        <a:srgbClr val="E7E6E6"/>
      </a:lt2>
      <a:accent1>
        <a:srgbClr val="00B0F0"/>
      </a:accent1>
      <a:accent2>
        <a:srgbClr val="0B6CD9"/>
      </a:accent2>
      <a:accent3>
        <a:srgbClr val="0C3DF8"/>
      </a:accent3>
      <a:accent4>
        <a:srgbClr val="F2194A"/>
      </a:accent4>
      <a:accent5>
        <a:srgbClr val="0CF8B6"/>
      </a:accent5>
      <a:accent6>
        <a:srgbClr val="BDB313"/>
      </a:accent6>
      <a:hlink>
        <a:srgbClr val="00B0F0"/>
      </a:hlink>
      <a:folHlink>
        <a:srgbClr val="00B0F0"/>
      </a:folHlink>
    </a:clrScheme>
    <a:fontScheme name="Custom 162">
      <a:majorFont>
        <a:latin typeface="Tw Cen MT"/>
        <a:ea typeface=""/>
        <a:cs typeface=""/>
      </a:majorFont>
      <a:minorFont>
        <a:latin typeface="Lucida Sans Typewri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78043420_Science fair presentation_RVA_v3.potx" id="{29D4BD8F-7488-49D9-BFBB-7DF8C2B0292D}" vid="{799E8309-D02B-4451-A1B1-915D5FF07E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08f28cd-46c9-416b-a1f2-c3af6a43df0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881E0089842D04D9DBE29A370C66E66" ma:contentTypeVersion="7" ma:contentTypeDescription="Create a new document." ma:contentTypeScope="" ma:versionID="05e3b49fb53252c334ac7af21f28796c">
  <xsd:schema xmlns:xsd="http://www.w3.org/2001/XMLSchema" xmlns:xs="http://www.w3.org/2001/XMLSchema" xmlns:p="http://schemas.microsoft.com/office/2006/metadata/properties" xmlns:ns3="608f28cd-46c9-416b-a1f2-c3af6a43df0e" xmlns:ns4="91aa066f-51a9-453a-9885-cb1ca1a6e538" targetNamespace="http://schemas.microsoft.com/office/2006/metadata/properties" ma:root="true" ma:fieldsID="fadfeddc79087802bcf58b268d55e377" ns3:_="" ns4:_="">
    <xsd:import namespace="608f28cd-46c9-416b-a1f2-c3af6a43df0e"/>
    <xsd:import namespace="91aa066f-51a9-453a-9885-cb1ca1a6e538"/>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8f28cd-46c9-416b-a1f2-c3af6a43df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aa066f-51a9-453a-9885-cb1ca1a6e53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0DFEEB-A98F-4083-9E73-871580D90293}">
  <ds:schemaRefs>
    <ds:schemaRef ds:uri="http://schemas.microsoft.com/office/infopath/2007/PartnerControls"/>
    <ds:schemaRef ds:uri="http://purl.org/dc/dcmitype/"/>
    <ds:schemaRef ds:uri="91aa066f-51a9-453a-9885-cb1ca1a6e538"/>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608f28cd-46c9-416b-a1f2-c3af6a43df0e"/>
    <ds:schemaRef ds:uri="http://www.w3.org/XML/1998/namespace"/>
    <ds:schemaRef ds:uri="http://purl.org/dc/terms/"/>
  </ds:schemaRefs>
</ds:datastoreItem>
</file>

<file path=customXml/itemProps2.xml><?xml version="1.0" encoding="utf-8"?>
<ds:datastoreItem xmlns:ds="http://schemas.openxmlformats.org/officeDocument/2006/customXml" ds:itemID="{8BA576A4-AAD3-47D6-9823-BFD37044C9A8}">
  <ds:schemaRefs>
    <ds:schemaRef ds:uri="http://schemas.microsoft.com/sharepoint/v3/contenttype/forms"/>
  </ds:schemaRefs>
</ds:datastoreItem>
</file>

<file path=customXml/itemProps3.xml><?xml version="1.0" encoding="utf-8"?>
<ds:datastoreItem xmlns:ds="http://schemas.openxmlformats.org/officeDocument/2006/customXml" ds:itemID="{2A1AF0E1-40D9-46F1-9CC7-104AA96CC5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8f28cd-46c9-416b-a1f2-c3af6a43df0e"/>
    <ds:schemaRef ds:uri="91aa066f-51a9-453a-9885-cb1ca1a6e5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Science fair presentation</Template>
  <TotalTime>508</TotalTime>
  <Words>1994</Words>
  <Application>Microsoft Office PowerPoint</Application>
  <PresentationFormat>Widescreen</PresentationFormat>
  <Paragraphs>314</Paragraphs>
  <Slides>44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Calibri</vt:lpstr>
      <vt:lpstr>Cambria Math</vt:lpstr>
      <vt:lpstr>Liberation Serif</vt:lpstr>
      <vt:lpstr>Lucida Sans Typewriter</vt:lpstr>
      <vt:lpstr>Times New Roman</vt:lpstr>
      <vt:lpstr>Tw Cen MT</vt:lpstr>
      <vt:lpstr>Office Theme</vt:lpstr>
      <vt:lpstr>PHYS204</vt:lpstr>
      <vt:lpstr> Introduction </vt:lpstr>
      <vt:lpstr>Project Overview </vt:lpstr>
      <vt:lpstr>Part  1</vt:lpstr>
      <vt:lpstr>Software Used</vt:lpstr>
      <vt:lpstr>SOFTWARE ENVIRONMENT SETUP</vt:lpstr>
      <vt:lpstr>Inventory 1</vt:lpstr>
      <vt:lpstr>Inventory 2</vt:lpstr>
      <vt:lpstr>Inventory 3</vt:lpstr>
      <vt:lpstr>Precision of the Ultrasonic Sensor</vt:lpstr>
      <vt:lpstr>Experimental Setup</vt:lpstr>
      <vt:lpstr>Raw Data</vt:lpstr>
      <vt:lpstr>Data Collection</vt:lpstr>
      <vt:lpstr>Data Analysis</vt:lpstr>
      <vt:lpstr>Conclusions</vt:lpstr>
      <vt:lpstr>Gravitational Acceleration of a Free-falling Object Using the Ultrasonic Sensor </vt:lpstr>
      <vt:lpstr>Experimental Set-up</vt:lpstr>
      <vt:lpstr>Serial Monitor</vt:lpstr>
      <vt:lpstr>Excel Table  </vt:lpstr>
      <vt:lpstr>Excel Graph </vt:lpstr>
      <vt:lpstr>Data Collection</vt:lpstr>
      <vt:lpstr>Data Analysis</vt:lpstr>
      <vt:lpstr>Conclusions</vt:lpstr>
      <vt:lpstr> Conservation of Energy from Ultrasonic Sensor </vt:lpstr>
      <vt:lpstr>Excel Table </vt:lpstr>
      <vt:lpstr>Excel Graph </vt:lpstr>
      <vt:lpstr>Data Analysis </vt:lpstr>
      <vt:lpstr>Conclusions</vt:lpstr>
      <vt:lpstr>Circular Motion  with Rotary Encoder </vt:lpstr>
      <vt:lpstr>Experimental Set-up </vt:lpstr>
      <vt:lpstr>Raw Data </vt:lpstr>
      <vt:lpstr>Data Collection</vt:lpstr>
      <vt:lpstr>Data Analysis</vt:lpstr>
      <vt:lpstr>Conclusions</vt:lpstr>
      <vt:lpstr>Hall Effect</vt:lpstr>
      <vt:lpstr>Experimental Set-up </vt:lpstr>
      <vt:lpstr>Raw Data </vt:lpstr>
      <vt:lpstr>Excel Graph </vt:lpstr>
      <vt:lpstr>Conclusions</vt:lpstr>
      <vt:lpstr>Challenge </vt:lpstr>
      <vt:lpstr>Career Skills</vt:lpstr>
      <vt:lpstr>Conclusion </vt:lpstr>
      <vt:lpstr>References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Awuku, Solomon</dc:creator>
  <cp:lastModifiedBy>Awuku, Solomon</cp:lastModifiedBy>
  <cp:revision>2</cp:revision>
  <dcterms:created xsi:type="dcterms:W3CDTF">2023-11-11T12:37:34Z</dcterms:created>
  <dcterms:modified xsi:type="dcterms:W3CDTF">2023-12-14T09:55:53Z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0x010100B881E0089842D04D9DBE29A370C66E66</vt:lpwstr>
  </property>
</Properties>
</file>